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60" r:id="rId5"/>
    <p:sldId id="259" r:id="rId6"/>
  </p:sldIdLst>
  <p:sldSz cx="6858000" cy="9906000" type="A4"/>
  <p:notesSz cx="6797675" cy="9926638"/>
  <p:defaultTextStyle>
    <a:defPPr>
      <a:defRPr lang="fr-FR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00"/>
    <a:srgbClr val="006600"/>
    <a:srgbClr val="FF33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2022" y="-29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37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37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CCB4439-E425-477B-B849-9C4807D923F6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37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37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66A6167-E0AD-4C95-898A-FD08D65E907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37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37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0ABE65E-8466-4C7F-97AF-C49711EFE574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37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37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2799EDD-1BD2-41D1-866B-F193F02384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9128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2284284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741139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3198003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3654858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57F29-2A2F-4833-B168-D3A34D23FBB4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5D04B-FA7F-4162-AE57-8CE9879E62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3" y="6365526"/>
            <a:ext cx="5829300" cy="1967442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3" y="4198594"/>
            <a:ext cx="5829300" cy="2166938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685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7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5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182742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28428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274113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19800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36548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3D6F0-3826-48B0-A11F-15D88956A136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39876-6AA0-4CBD-81A4-3771DF67B1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6" y="3081872"/>
            <a:ext cx="2257425" cy="8715904"/>
          </a:xfrm>
        </p:spPr>
        <p:txBody>
          <a:bodyPr/>
          <a:lstStyle>
            <a:lvl1pPr>
              <a:defRPr sz="2600"/>
            </a:lvl1pPr>
            <a:lvl2pPr>
              <a:defRPr sz="26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1" y="3081872"/>
            <a:ext cx="2257425" cy="8715904"/>
          </a:xfrm>
        </p:spPr>
        <p:txBody>
          <a:bodyPr/>
          <a:lstStyle>
            <a:lvl1pPr>
              <a:defRPr sz="2600"/>
            </a:lvl1pPr>
            <a:lvl2pPr>
              <a:defRPr sz="26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9026C-00E1-4EDE-8A07-4055DAD5E9E5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2C8B1-636A-42AF-BB4A-0C20E6A6FB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5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4" y="2217378"/>
            <a:ext cx="3030143" cy="92410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56855" indent="0">
              <a:buNone/>
              <a:defRPr sz="1800" b="1"/>
            </a:lvl2pPr>
            <a:lvl3pPr marL="913710" indent="0">
              <a:buNone/>
              <a:defRPr sz="1800" b="1"/>
            </a:lvl3pPr>
            <a:lvl4pPr marL="1370574" indent="0">
              <a:buNone/>
              <a:defRPr sz="1800" b="1"/>
            </a:lvl4pPr>
            <a:lvl5pPr marL="1827429" indent="0">
              <a:buNone/>
              <a:defRPr sz="1800" b="1"/>
            </a:lvl5pPr>
            <a:lvl6pPr marL="2284284" indent="0">
              <a:buNone/>
              <a:defRPr sz="1800" b="1"/>
            </a:lvl6pPr>
            <a:lvl7pPr marL="2741139" indent="0">
              <a:buNone/>
              <a:defRPr sz="1800" b="1"/>
            </a:lvl7pPr>
            <a:lvl8pPr marL="3198003" indent="0">
              <a:buNone/>
              <a:defRPr sz="1800" b="1"/>
            </a:lvl8pPr>
            <a:lvl9pPr marL="3654858" indent="0">
              <a:buNone/>
              <a:defRPr sz="18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4" y="3141493"/>
            <a:ext cx="3030143" cy="5707412"/>
          </a:xfrm>
        </p:spPr>
        <p:txBody>
          <a:bodyPr/>
          <a:lstStyle>
            <a:lvl1pPr>
              <a:defRPr sz="2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6" y="2217378"/>
            <a:ext cx="3031328" cy="92410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56855" indent="0">
              <a:buNone/>
              <a:defRPr sz="1800" b="1"/>
            </a:lvl2pPr>
            <a:lvl3pPr marL="913710" indent="0">
              <a:buNone/>
              <a:defRPr sz="1800" b="1"/>
            </a:lvl3pPr>
            <a:lvl4pPr marL="1370574" indent="0">
              <a:buNone/>
              <a:defRPr sz="1800" b="1"/>
            </a:lvl4pPr>
            <a:lvl5pPr marL="1827429" indent="0">
              <a:buNone/>
              <a:defRPr sz="1800" b="1"/>
            </a:lvl5pPr>
            <a:lvl6pPr marL="2284284" indent="0">
              <a:buNone/>
              <a:defRPr sz="1800" b="1"/>
            </a:lvl6pPr>
            <a:lvl7pPr marL="2741139" indent="0">
              <a:buNone/>
              <a:defRPr sz="1800" b="1"/>
            </a:lvl7pPr>
            <a:lvl8pPr marL="3198003" indent="0">
              <a:buNone/>
              <a:defRPr sz="1800" b="1"/>
            </a:lvl8pPr>
            <a:lvl9pPr marL="3654858" indent="0">
              <a:buNone/>
              <a:defRPr sz="18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6" y="3141493"/>
            <a:ext cx="3031328" cy="5707412"/>
          </a:xfrm>
        </p:spPr>
        <p:txBody>
          <a:bodyPr/>
          <a:lstStyle>
            <a:lvl1pPr>
              <a:defRPr sz="2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4CB31-AD68-4DB1-ACF9-63B2251A2066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6EA6F-0A41-45C5-AE13-D33930DC2A9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52833-0C24-454B-AC5D-2B98449F5648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94D61-863D-4C94-98C2-A93382A041A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6D273-B703-4F31-B705-3964C628CAC7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DB363-B9DD-4600-8AC4-717931008A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5" y="394409"/>
            <a:ext cx="2256233" cy="167851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92" y="394415"/>
            <a:ext cx="3833813" cy="8454496"/>
          </a:xfrm>
        </p:spPr>
        <p:txBody>
          <a:bodyPr/>
          <a:lstStyle>
            <a:lvl1pPr>
              <a:defRPr sz="3500"/>
            </a:lvl1pPr>
            <a:lvl2pPr>
              <a:defRPr sz="2600"/>
            </a:lvl2pPr>
            <a:lvl3pPr>
              <a:defRPr sz="2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5" y="2072931"/>
            <a:ext cx="2256233" cy="6775979"/>
          </a:xfrm>
        </p:spPr>
        <p:txBody>
          <a:bodyPr/>
          <a:lstStyle>
            <a:lvl1pPr marL="0" indent="0">
              <a:buNone/>
              <a:defRPr sz="1800"/>
            </a:lvl1pPr>
            <a:lvl2pPr marL="456855" indent="0">
              <a:buNone/>
              <a:defRPr sz="900"/>
            </a:lvl2pPr>
            <a:lvl3pPr marL="913710" indent="0">
              <a:buNone/>
              <a:defRPr sz="900"/>
            </a:lvl3pPr>
            <a:lvl4pPr marL="1370574" indent="0">
              <a:buNone/>
              <a:defRPr sz="900"/>
            </a:lvl4pPr>
            <a:lvl5pPr marL="1827429" indent="0">
              <a:buNone/>
              <a:defRPr sz="900"/>
            </a:lvl5pPr>
            <a:lvl6pPr marL="2284284" indent="0">
              <a:buNone/>
              <a:defRPr sz="900"/>
            </a:lvl6pPr>
            <a:lvl7pPr marL="2741139" indent="0">
              <a:buNone/>
              <a:defRPr sz="900"/>
            </a:lvl7pPr>
            <a:lvl8pPr marL="3198003" indent="0">
              <a:buNone/>
              <a:defRPr sz="900"/>
            </a:lvl8pPr>
            <a:lvl9pPr marL="365485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1BBCF-8E33-4A6A-811B-36B9E5A43605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D0AAC-4A27-4321-92A3-DC6CEEDF30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8" y="6934205"/>
            <a:ext cx="4114800" cy="81862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8" y="885116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56855" indent="0">
              <a:buNone/>
              <a:defRPr sz="2600"/>
            </a:lvl2pPr>
            <a:lvl3pPr marL="913710" indent="0">
              <a:buNone/>
              <a:defRPr sz="2600"/>
            </a:lvl3pPr>
            <a:lvl4pPr marL="1370574" indent="0">
              <a:buNone/>
              <a:defRPr sz="1800"/>
            </a:lvl4pPr>
            <a:lvl5pPr marL="1827429" indent="0">
              <a:buNone/>
              <a:defRPr sz="1800"/>
            </a:lvl5pPr>
            <a:lvl6pPr marL="2284284" indent="0">
              <a:buNone/>
              <a:defRPr sz="1800"/>
            </a:lvl6pPr>
            <a:lvl7pPr marL="2741139" indent="0">
              <a:buNone/>
              <a:defRPr sz="1800"/>
            </a:lvl7pPr>
            <a:lvl8pPr marL="3198003" indent="0">
              <a:buNone/>
              <a:defRPr sz="1800"/>
            </a:lvl8pPr>
            <a:lvl9pPr marL="3654858" indent="0">
              <a:buNone/>
              <a:defRPr sz="18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8" y="7752826"/>
            <a:ext cx="4114800" cy="1162579"/>
          </a:xfrm>
        </p:spPr>
        <p:txBody>
          <a:bodyPr/>
          <a:lstStyle>
            <a:lvl1pPr marL="0" indent="0">
              <a:buNone/>
              <a:defRPr sz="1800"/>
            </a:lvl1pPr>
            <a:lvl2pPr marL="456855" indent="0">
              <a:buNone/>
              <a:defRPr sz="900"/>
            </a:lvl2pPr>
            <a:lvl3pPr marL="913710" indent="0">
              <a:buNone/>
              <a:defRPr sz="900"/>
            </a:lvl3pPr>
            <a:lvl4pPr marL="1370574" indent="0">
              <a:buNone/>
              <a:defRPr sz="900"/>
            </a:lvl4pPr>
            <a:lvl5pPr marL="1827429" indent="0">
              <a:buNone/>
              <a:defRPr sz="900"/>
            </a:lvl5pPr>
            <a:lvl6pPr marL="2284284" indent="0">
              <a:buNone/>
              <a:defRPr sz="900"/>
            </a:lvl6pPr>
            <a:lvl7pPr marL="2741139" indent="0">
              <a:buNone/>
              <a:defRPr sz="900"/>
            </a:lvl7pPr>
            <a:lvl8pPr marL="3198003" indent="0">
              <a:buNone/>
              <a:defRPr sz="900"/>
            </a:lvl8pPr>
            <a:lvl9pPr marL="365485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C6B1C-6A6F-4F94-8E9C-8F7D35B4B204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92FCB-3208-4B7D-8F40-8B039E357B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B81E8-8C76-4135-A9B3-3CC9CF8E09BB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9EF1C-F055-42F6-AC9A-7C20F10780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41" y="529696"/>
            <a:ext cx="1157288" cy="1126807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80" y="529696"/>
            <a:ext cx="3357563" cy="1126807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E6320-58F1-4DEA-9969-FE6F0A49A583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CA1EC-102D-42C6-821A-40A89F3357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68" tIns="45684" rIns="91368" bIns="456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68" tIns="45684" rIns="91368" bIns="456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l" defTabSz="913710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B7FACD-09CD-4D32-B9BC-741029C23DE8}" type="datetimeFigureOut">
              <a:rPr lang="fr-FR"/>
              <a:pPr>
                <a:defRPr/>
              </a:pPr>
              <a:t>19/02/2013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ctr" defTabSz="913710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r" defTabSz="913710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8B39C72-A20B-4680-A2C8-157484F319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2711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575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430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285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55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10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74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429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84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139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003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858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www.facebook.com/events/597133130313069/" TargetMode="External"/><Relationship Id="rId4" Type="http://schemas.openxmlformats.org/officeDocument/2006/relationships/hyperlink" Target="mailto:secretariat@ciappacanrugby.com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uaj.org/nice-les-camelias" TargetMode="External"/><Relationship Id="rId3" Type="http://schemas.openxmlformats.org/officeDocument/2006/relationships/image" Target="../media/image9.gif"/><Relationship Id="rId7" Type="http://schemas.openxmlformats.org/officeDocument/2006/relationships/hyperlink" Target="http://www.accorhotels.fr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emiere-classe-nice-promenade-des-anglais.fr/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://www.ibishotel.com/fr" TargetMode="External"/><Relationship Id="rId10" Type="http://schemas.openxmlformats.org/officeDocument/2006/relationships/image" Target="../media/image3.jpeg"/><Relationship Id="rId4" Type="http://schemas.openxmlformats.org/officeDocument/2006/relationships/hyperlink" Target="http://www.kyriad.fr/" TargetMode="External"/><Relationship Id="rId9" Type="http://schemas.openxmlformats.org/officeDocument/2006/relationships/hyperlink" Target="../../../../../Users/thomas.collet/Desktop/DIVERS/PERSO/Ciappacan/www.fuaj.org/Nice-Mont-Boro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iat@ciappacanrugby.com?subject=Tournoi%20Ciappacan%202013" TargetMode="External"/><Relationship Id="rId7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0.jpeg"/><Relationship Id="rId4" Type="http://schemas.openxmlformats.org/officeDocument/2006/relationships/hyperlink" Target="http://rugbysansfrontieres.org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0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8.jpeg"/><Relationship Id="rId5" Type="http://schemas.openxmlformats.org/officeDocument/2006/relationships/image" Target="../media/image13.jpeg"/><Relationship Id="rId10" Type="http://schemas.openxmlformats.org/officeDocument/2006/relationships/image" Target="../media/image17.jpeg"/><Relationship Id="rId4" Type="http://schemas.openxmlformats.org/officeDocument/2006/relationships/image" Target="../media/image12.png"/><Relationship Id="rId9" Type="http://schemas.openxmlformats.org/officeDocument/2006/relationships/hyperlink" Target="http://www.ciappacanrugby.com/" TargetMode="External"/><Relationship Id="rId1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C:\Users\thomas.collet\Desktop\DIVERS\PERSO\Ciappacan\ciappacan.jpg"/>
          <p:cNvPicPr>
            <a:picLocks noChangeAspect="1" noChangeArrowheads="1"/>
          </p:cNvPicPr>
          <p:nvPr/>
        </p:nvPicPr>
        <p:blipFill>
          <a:blip r:embed="rId3">
            <a:lum contrast="-40000"/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ZoneTexte 3"/>
          <p:cNvSpPr txBox="1">
            <a:spLocks noChangeArrowheads="1"/>
          </p:cNvSpPr>
          <p:nvPr/>
        </p:nvSpPr>
        <p:spPr bwMode="auto">
          <a:xfrm>
            <a:off x="476250" y="1065213"/>
            <a:ext cx="597693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8" tIns="45684" rIns="91368" bIns="45684">
            <a:spAutoFit/>
          </a:bodyPr>
          <a:lstStyle/>
          <a:p>
            <a:pPr algn="ctr"/>
            <a:r>
              <a:rPr lang="fr-FR" sz="2600" b="1">
                <a:solidFill>
                  <a:srgbClr val="FF0000"/>
                </a:solidFill>
                <a:latin typeface="Perpetua"/>
              </a:rPr>
              <a:t>VIIème TOURNOI INTERNATIONAL DE RUGBY LOISIR DE NICE</a:t>
            </a:r>
          </a:p>
        </p:txBody>
      </p:sp>
      <p:sp>
        <p:nvSpPr>
          <p:cNvPr id="15363" name="ZoneTexte 4"/>
          <p:cNvSpPr txBox="1">
            <a:spLocks noChangeArrowheads="1"/>
          </p:cNvSpPr>
          <p:nvPr/>
        </p:nvSpPr>
        <p:spPr bwMode="auto">
          <a:xfrm>
            <a:off x="1989138" y="273050"/>
            <a:ext cx="2951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8" tIns="45684" rIns="91368" bIns="45684">
            <a:spAutoFit/>
          </a:bodyPr>
          <a:lstStyle/>
          <a:p>
            <a:pPr algn="ctr"/>
            <a:r>
              <a:rPr lang="fr-FR">
                <a:solidFill>
                  <a:schemeClr val="bg1"/>
                </a:solidFill>
                <a:latin typeface="Perpetua"/>
              </a:rPr>
              <a:t>Le </a:t>
            </a:r>
            <a:r>
              <a:rPr lang="fr-FR" b="1">
                <a:solidFill>
                  <a:schemeClr val="bg1"/>
                </a:solidFill>
                <a:latin typeface="Perpetua"/>
              </a:rPr>
              <a:t>XV Ciappacan Rugby</a:t>
            </a:r>
            <a:r>
              <a:rPr lang="fr-FR">
                <a:solidFill>
                  <a:schemeClr val="bg1"/>
                </a:solidFill>
                <a:latin typeface="Perpetua"/>
              </a:rPr>
              <a:t> présente</a:t>
            </a:r>
          </a:p>
        </p:txBody>
      </p:sp>
      <p:sp>
        <p:nvSpPr>
          <p:cNvPr id="15364" name="ZoneTexte 5"/>
          <p:cNvSpPr txBox="1">
            <a:spLocks noChangeArrowheads="1"/>
          </p:cNvSpPr>
          <p:nvPr/>
        </p:nvSpPr>
        <p:spPr bwMode="auto">
          <a:xfrm>
            <a:off x="908050" y="2289175"/>
            <a:ext cx="5041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8" tIns="45684" rIns="91368" bIns="45684">
            <a:spAutoFit/>
          </a:bodyPr>
          <a:lstStyle/>
          <a:p>
            <a:pPr algn="ctr"/>
            <a:r>
              <a:rPr lang="fr-FR" sz="2400" b="1">
                <a:solidFill>
                  <a:srgbClr val="FF0000"/>
                </a:solidFill>
                <a:latin typeface="Perpetua"/>
              </a:rPr>
              <a:t>SAMEDI 8 JUIN 2013</a:t>
            </a:r>
          </a:p>
          <a:p>
            <a:pPr algn="ctr"/>
            <a:r>
              <a:rPr lang="fr-FR" sz="2400" b="1">
                <a:solidFill>
                  <a:srgbClr val="FF0000"/>
                </a:solidFill>
                <a:latin typeface="Perpetua"/>
              </a:rPr>
              <a:t>Stade Des ARBORAS à NICE</a:t>
            </a:r>
          </a:p>
        </p:txBody>
      </p:sp>
      <p:sp>
        <p:nvSpPr>
          <p:cNvPr id="15365" name="ZoneTexte 6"/>
          <p:cNvSpPr txBox="1">
            <a:spLocks noChangeArrowheads="1"/>
          </p:cNvSpPr>
          <p:nvPr/>
        </p:nvSpPr>
        <p:spPr bwMode="auto">
          <a:xfrm>
            <a:off x="549275" y="5168900"/>
            <a:ext cx="57181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8" tIns="45684" rIns="91368" bIns="45684">
            <a:spAutoFit/>
          </a:bodyPr>
          <a:lstStyle/>
          <a:p>
            <a:pPr algn="ctr"/>
            <a:r>
              <a:rPr lang="fr-FR" sz="2400" i="1">
                <a:latin typeface="Perpetua"/>
              </a:rPr>
              <a:t>Venez vous mesurer aux meilleures équipes loisirs de France</a:t>
            </a:r>
          </a:p>
        </p:txBody>
      </p:sp>
      <p:sp>
        <p:nvSpPr>
          <p:cNvPr id="15366" name="ZoneTexte 7"/>
          <p:cNvSpPr txBox="1">
            <a:spLocks noChangeArrowheads="1"/>
          </p:cNvSpPr>
          <p:nvPr/>
        </p:nvSpPr>
        <p:spPr bwMode="auto">
          <a:xfrm>
            <a:off x="620713" y="6969125"/>
            <a:ext cx="5688012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8" tIns="45684" rIns="91368" bIns="45684">
            <a:spAutoFit/>
          </a:bodyPr>
          <a:lstStyle/>
          <a:p>
            <a:pPr algn="ctr"/>
            <a:r>
              <a:rPr lang="fr-FR">
                <a:latin typeface="Perpetua"/>
              </a:rPr>
              <a:t>Inscription et renseignements au 06.62.41.42.62</a:t>
            </a:r>
          </a:p>
          <a:p>
            <a:pPr algn="ctr"/>
            <a:r>
              <a:rPr lang="fr-FR">
                <a:latin typeface="Perpetua"/>
              </a:rPr>
              <a:t>Ou </a:t>
            </a:r>
            <a:r>
              <a:rPr lang="fr-FR">
                <a:solidFill>
                  <a:srgbClr val="1155CC"/>
                </a:solidFill>
                <a:hlinkClick r:id="rId4"/>
              </a:rPr>
              <a:t>secretariat@ciappacanrugby.com</a:t>
            </a:r>
            <a:endParaRPr lang="fr-FR">
              <a:solidFill>
                <a:srgbClr val="1155CC"/>
              </a:solidFill>
            </a:endParaRPr>
          </a:p>
          <a:p>
            <a:pPr algn="ctr"/>
            <a:endParaRPr lang="fr-FR"/>
          </a:p>
          <a:p>
            <a:pPr algn="ctr"/>
            <a:r>
              <a:rPr lang="fr-FR"/>
              <a:t>Ou sur l’évènement Facebook :</a:t>
            </a:r>
          </a:p>
          <a:p>
            <a:pPr algn="ctr"/>
            <a:r>
              <a:rPr lang="fr-FR">
                <a:hlinkClick r:id="rId5"/>
              </a:rPr>
              <a:t>https://www.facebook.com/events/597133130313069/</a:t>
            </a:r>
            <a:endParaRPr lang="fr-FR"/>
          </a:p>
          <a:p>
            <a:pPr algn="ctr"/>
            <a:endParaRPr lang="fr-FR"/>
          </a:p>
        </p:txBody>
      </p:sp>
      <p:pic>
        <p:nvPicPr>
          <p:cNvPr id="1536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4488" y="8632825"/>
            <a:ext cx="1081087" cy="8509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5368" name="ZoneTexte 1"/>
          <p:cNvSpPr txBox="1">
            <a:spLocks noChangeArrowheads="1"/>
          </p:cNvSpPr>
          <p:nvPr/>
        </p:nvSpPr>
        <p:spPr bwMode="auto">
          <a:xfrm>
            <a:off x="1700213" y="8840788"/>
            <a:ext cx="338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>
                <a:solidFill>
                  <a:srgbClr val="FF0000"/>
                </a:solidFill>
                <a:latin typeface="Perpetua"/>
              </a:rPr>
              <a:t>Avec Rugby Sans Frontières</a:t>
            </a:r>
          </a:p>
        </p:txBody>
      </p:sp>
      <p:pic>
        <p:nvPicPr>
          <p:cNvPr id="15369" name="Picture 12" descr="562958_10151209984057642_1776424852_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3375" y="8624888"/>
            <a:ext cx="863600" cy="8636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5370" name="Text Box 15"/>
          <p:cNvSpPr txBox="1">
            <a:spLocks noChangeArrowheads="1"/>
          </p:cNvSpPr>
          <p:nvPr/>
        </p:nvSpPr>
        <p:spPr bwMode="auto">
          <a:xfrm>
            <a:off x="404813" y="6392863"/>
            <a:ext cx="61039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fr-FR" sz="2000" b="1"/>
              <a:t>Tournoi à XV sur 3 terrains avec arbitrage officiel</a:t>
            </a:r>
          </a:p>
          <a:p>
            <a:pPr defTabSz="914400"/>
            <a:endParaRPr lang="fr-FR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9" descr="TournoiCiapp"/>
          <p:cNvPicPr>
            <a:picLocks noChangeAspect="1" noChangeArrowheads="1"/>
          </p:cNvPicPr>
          <p:nvPr/>
        </p:nvPicPr>
        <p:blipFill>
          <a:blip r:embed="rId2">
            <a:lum bright="-30000" contrast="-60000"/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ZoneTexte 6"/>
          <p:cNvSpPr txBox="1">
            <a:spLocks noChangeArrowheads="1"/>
          </p:cNvSpPr>
          <p:nvPr/>
        </p:nvSpPr>
        <p:spPr bwMode="auto">
          <a:xfrm>
            <a:off x="1773238" y="560388"/>
            <a:ext cx="309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 b="1">
                <a:solidFill>
                  <a:srgbClr val="FF0000"/>
                </a:solidFill>
                <a:latin typeface="Perpetua"/>
              </a:rPr>
              <a:t>PROGRAMME</a:t>
            </a:r>
          </a:p>
        </p:txBody>
      </p:sp>
      <p:sp>
        <p:nvSpPr>
          <p:cNvPr id="17411" name="ZoneTexte 7"/>
          <p:cNvSpPr txBox="1">
            <a:spLocks noChangeArrowheads="1"/>
          </p:cNvSpPr>
          <p:nvPr/>
        </p:nvSpPr>
        <p:spPr bwMode="auto">
          <a:xfrm>
            <a:off x="404813" y="1136650"/>
            <a:ext cx="5903912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i="1" u="sng">
                <a:latin typeface="Perpetua"/>
              </a:rPr>
              <a:t>Vendredi 7 juin </a:t>
            </a:r>
            <a:r>
              <a:rPr lang="fr-FR" sz="2000" i="1">
                <a:latin typeface="Perpetua"/>
              </a:rPr>
              <a:t>:</a:t>
            </a:r>
          </a:p>
          <a:p>
            <a:pPr>
              <a:buFontTx/>
              <a:buChar char="•"/>
            </a:pPr>
            <a:r>
              <a:rPr lang="fr-FR" sz="1600">
                <a:latin typeface="Perpetua"/>
              </a:rPr>
              <a:t>Accueil des équipes venant de loin</a:t>
            </a:r>
          </a:p>
          <a:p>
            <a:pPr>
              <a:buFontTx/>
              <a:buChar char="•"/>
            </a:pPr>
            <a:r>
              <a:rPr lang="fr-FR" sz="1600">
                <a:latin typeface="Perpetua"/>
              </a:rPr>
              <a:t>Terrain disponible à partir de 20h </a:t>
            </a:r>
          </a:p>
          <a:p>
            <a:r>
              <a:rPr lang="fr-FR" sz="1600">
                <a:latin typeface="Perpetua"/>
              </a:rPr>
              <a:t>pour les plus motivés avec 3</a:t>
            </a:r>
            <a:r>
              <a:rPr lang="fr-FR" sz="1600" baseline="30000">
                <a:latin typeface="Perpetua"/>
              </a:rPr>
              <a:t>e</a:t>
            </a:r>
            <a:r>
              <a:rPr lang="fr-FR" sz="1600">
                <a:latin typeface="Perpetua"/>
              </a:rPr>
              <a:t> mi-temps</a:t>
            </a:r>
          </a:p>
        </p:txBody>
      </p:sp>
      <p:sp>
        <p:nvSpPr>
          <p:cNvPr id="17412" name="ZoneTexte 8"/>
          <p:cNvSpPr txBox="1">
            <a:spLocks noChangeArrowheads="1"/>
          </p:cNvSpPr>
          <p:nvPr/>
        </p:nvSpPr>
        <p:spPr bwMode="auto">
          <a:xfrm>
            <a:off x="0" y="2339975"/>
            <a:ext cx="6858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i="1" u="sng">
                <a:latin typeface="Perpetua"/>
              </a:rPr>
              <a:t>Samedi 8 juin </a:t>
            </a:r>
            <a:r>
              <a:rPr lang="fr-FR" sz="2000" i="1" u="sng">
                <a:latin typeface="Perpetua"/>
              </a:rPr>
              <a:t>:</a:t>
            </a:r>
          </a:p>
          <a:p>
            <a:pPr>
              <a:buFontTx/>
              <a:buChar char="•"/>
            </a:pPr>
            <a:r>
              <a:rPr lang="fr-FR" sz="1600">
                <a:latin typeface="Perpetua"/>
              </a:rPr>
              <a:t>9h Accueil des équipes – Café de bienvenue – Attribution des vestiaires</a:t>
            </a:r>
          </a:p>
          <a:p>
            <a:pPr>
              <a:buFontTx/>
              <a:buChar char="•"/>
            </a:pPr>
            <a:r>
              <a:rPr lang="fr-FR" sz="1600">
                <a:latin typeface="Perpetua"/>
              </a:rPr>
              <a:t>10h Début du tournoi – Matchs de Poules</a:t>
            </a:r>
          </a:p>
          <a:p>
            <a:pPr>
              <a:buFontTx/>
              <a:buChar char="•"/>
            </a:pPr>
            <a:r>
              <a:rPr lang="fr-FR" sz="1600">
                <a:latin typeface="Perpetua"/>
              </a:rPr>
              <a:t>12h Barbecue et Buvette en vente libre</a:t>
            </a:r>
          </a:p>
          <a:p>
            <a:pPr>
              <a:buFontTx/>
              <a:buChar char="•"/>
            </a:pPr>
            <a:r>
              <a:rPr lang="fr-FR" sz="1600">
                <a:latin typeface="Perpetua"/>
              </a:rPr>
              <a:t>14h Reprise du tournoi – Phase Finales</a:t>
            </a:r>
          </a:p>
          <a:p>
            <a:pPr>
              <a:buFontTx/>
              <a:buChar char="•"/>
            </a:pPr>
            <a:r>
              <a:rPr lang="fr-FR" sz="1600">
                <a:latin typeface="Perpetua"/>
              </a:rPr>
              <a:t>18h Finale – Remise des récompenses</a:t>
            </a:r>
          </a:p>
          <a:p>
            <a:pPr>
              <a:buFontTx/>
              <a:buChar char="•"/>
            </a:pPr>
            <a:r>
              <a:rPr lang="fr-FR" sz="1600">
                <a:latin typeface="Perpetua"/>
              </a:rPr>
              <a:t>19h 3</a:t>
            </a:r>
            <a:r>
              <a:rPr lang="fr-FR" sz="1600" baseline="30000">
                <a:latin typeface="Perpetua"/>
              </a:rPr>
              <a:t>e</a:t>
            </a:r>
            <a:r>
              <a:rPr lang="fr-FR" sz="1600">
                <a:latin typeface="Perpetua"/>
              </a:rPr>
              <a:t> Mi-temps – Apéro – Animations – Jeux </a:t>
            </a:r>
          </a:p>
          <a:p>
            <a:pPr>
              <a:buFontTx/>
              <a:buChar char="•"/>
            </a:pPr>
            <a:r>
              <a:rPr lang="fr-FR" sz="1600">
                <a:latin typeface="Perpetua"/>
              </a:rPr>
              <a:t>21h Paëlla géante – Soirée dansante avec Groupe et DJ </a:t>
            </a:r>
          </a:p>
        </p:txBody>
      </p:sp>
      <p:sp>
        <p:nvSpPr>
          <p:cNvPr id="17413" name="ZoneTexte 18"/>
          <p:cNvSpPr txBox="1">
            <a:spLocks noChangeArrowheads="1"/>
          </p:cNvSpPr>
          <p:nvPr/>
        </p:nvSpPr>
        <p:spPr bwMode="auto">
          <a:xfrm>
            <a:off x="2997200" y="6465888"/>
            <a:ext cx="322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 b="1">
                <a:solidFill>
                  <a:srgbClr val="FF0000"/>
                </a:solidFill>
                <a:latin typeface="Perpetua"/>
              </a:rPr>
              <a:t>TARIFS</a:t>
            </a:r>
          </a:p>
        </p:txBody>
      </p:sp>
      <p:sp>
        <p:nvSpPr>
          <p:cNvPr id="17414" name="ZoneTexte 11"/>
          <p:cNvSpPr txBox="1">
            <a:spLocks noChangeArrowheads="1"/>
          </p:cNvSpPr>
          <p:nvPr/>
        </p:nvSpPr>
        <p:spPr bwMode="auto">
          <a:xfrm>
            <a:off x="2492375" y="6897688"/>
            <a:ext cx="43656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>
                <a:latin typeface="Perpetua"/>
              </a:rPr>
              <a:t>Participation au Tournoi entièrement gratuite</a:t>
            </a:r>
          </a:p>
          <a:p>
            <a:endParaRPr lang="fr-FR" i="1" u="sng">
              <a:latin typeface="Perpetua"/>
            </a:endParaRPr>
          </a:p>
          <a:p>
            <a:r>
              <a:rPr lang="fr-FR">
                <a:latin typeface="Perpetua"/>
              </a:rPr>
              <a:t>Barbecue et Buvette en vente libre toute la journée (Sandwich </a:t>
            </a:r>
            <a:r>
              <a:rPr lang="fr-FR" sz="2400">
                <a:solidFill>
                  <a:srgbClr val="FF0000"/>
                </a:solidFill>
                <a:latin typeface="Perpetua"/>
              </a:rPr>
              <a:t>3€</a:t>
            </a:r>
            <a:r>
              <a:rPr lang="fr-FR">
                <a:latin typeface="Perpetua"/>
              </a:rPr>
              <a:t> - Boisson </a:t>
            </a:r>
            <a:r>
              <a:rPr lang="fr-FR" sz="2400">
                <a:solidFill>
                  <a:srgbClr val="FF0000"/>
                </a:solidFill>
                <a:latin typeface="Perpetua"/>
              </a:rPr>
              <a:t>2€</a:t>
            </a:r>
            <a:r>
              <a:rPr lang="fr-FR">
                <a:latin typeface="Perpetua"/>
              </a:rPr>
              <a:t> - Dessert </a:t>
            </a:r>
            <a:r>
              <a:rPr lang="fr-FR" sz="2400">
                <a:solidFill>
                  <a:srgbClr val="FF0000"/>
                </a:solidFill>
                <a:latin typeface="Perpetua"/>
              </a:rPr>
              <a:t>2€</a:t>
            </a:r>
            <a:r>
              <a:rPr lang="fr-FR">
                <a:latin typeface="Perpetua"/>
              </a:rPr>
              <a:t> )</a:t>
            </a:r>
          </a:p>
          <a:p>
            <a:endParaRPr lang="fr-FR" b="1">
              <a:latin typeface="Perpetua"/>
            </a:endParaRPr>
          </a:p>
          <a:p>
            <a:r>
              <a:rPr lang="fr-FR" b="1">
                <a:latin typeface="Perpetua"/>
              </a:rPr>
              <a:t>Soir : </a:t>
            </a:r>
            <a:r>
              <a:rPr lang="fr-FR">
                <a:latin typeface="Perpetua"/>
              </a:rPr>
              <a:t>Apéro + Paëlla Géante + Vin + Dessert + Soirée  = </a:t>
            </a:r>
            <a:r>
              <a:rPr lang="fr-FR" sz="2400">
                <a:solidFill>
                  <a:srgbClr val="FF0000"/>
                </a:solidFill>
                <a:latin typeface="Perpetua"/>
              </a:rPr>
              <a:t>20€</a:t>
            </a:r>
          </a:p>
          <a:p>
            <a:endParaRPr lang="fr-FR">
              <a:latin typeface="Perpetua"/>
            </a:endParaRPr>
          </a:p>
        </p:txBody>
      </p:sp>
      <p:sp>
        <p:nvSpPr>
          <p:cNvPr id="17415" name="ZoneTexte 9"/>
          <p:cNvSpPr txBox="1">
            <a:spLocks noChangeArrowheads="1"/>
          </p:cNvSpPr>
          <p:nvPr/>
        </p:nvSpPr>
        <p:spPr bwMode="auto">
          <a:xfrm>
            <a:off x="188913" y="5816600"/>
            <a:ext cx="59039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i="1" u="sng">
                <a:latin typeface="Perpetua"/>
              </a:rPr>
              <a:t>Dimanche 9 juin </a:t>
            </a:r>
            <a:r>
              <a:rPr lang="fr-FR" sz="2000" i="1" u="sng">
                <a:latin typeface="Perpetua"/>
              </a:rPr>
              <a:t>:</a:t>
            </a:r>
          </a:p>
          <a:p>
            <a:r>
              <a:rPr lang="fr-FR" sz="1600">
                <a:latin typeface="Perpetua"/>
              </a:rPr>
              <a:t>Pour les rescapés : Plage - Apéro – Visite de Nice</a:t>
            </a:r>
          </a:p>
        </p:txBody>
      </p:sp>
      <p:pic>
        <p:nvPicPr>
          <p:cNvPr id="17416" name="Picture 17" descr="562958_10151209984057642_1776424852_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50" y="273050"/>
            <a:ext cx="863600" cy="8636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741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73688" y="273050"/>
            <a:ext cx="1081087" cy="8509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7418" name="Picture 16" descr="DSC_0703"/>
          <p:cNvPicPr>
            <a:picLocks noChangeAspect="1" noChangeArrowheads="1"/>
          </p:cNvPicPr>
          <p:nvPr/>
        </p:nvPicPr>
        <p:blipFill>
          <a:blip r:embed="rId5"/>
          <a:srcRect t="17949"/>
          <a:stretch>
            <a:fillRect/>
          </a:stretch>
        </p:blipFill>
        <p:spPr bwMode="auto">
          <a:xfrm>
            <a:off x="4221163" y="1352550"/>
            <a:ext cx="2376487" cy="129381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7419" name="Picture 17" descr="DSC_0715"/>
          <p:cNvPicPr>
            <a:picLocks noChangeAspect="1" noChangeArrowheads="1"/>
          </p:cNvPicPr>
          <p:nvPr/>
        </p:nvPicPr>
        <p:blipFill>
          <a:blip r:embed="rId6"/>
          <a:srcRect t="17128"/>
          <a:stretch>
            <a:fillRect/>
          </a:stretch>
        </p:blipFill>
        <p:spPr bwMode="auto">
          <a:xfrm>
            <a:off x="333375" y="6488113"/>
            <a:ext cx="2447925" cy="13446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7420" name="Picture 18" descr="282874_10151021755852642_1879651369_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6250" y="8121650"/>
            <a:ext cx="1906588" cy="1430338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7421" name="Picture 19" descr="DSC_0677"/>
          <p:cNvPicPr>
            <a:picLocks noChangeAspect="1" noChangeArrowheads="1"/>
          </p:cNvPicPr>
          <p:nvPr/>
        </p:nvPicPr>
        <p:blipFill>
          <a:blip r:embed="rId8"/>
          <a:srcRect t="35510" b="22493"/>
          <a:stretch>
            <a:fillRect/>
          </a:stretch>
        </p:blipFill>
        <p:spPr bwMode="auto">
          <a:xfrm>
            <a:off x="1008063" y="4448175"/>
            <a:ext cx="4868862" cy="135572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4" descr="TournoiCiapp"/>
          <p:cNvPicPr>
            <a:picLocks noChangeAspect="1" noChangeArrowheads="1"/>
          </p:cNvPicPr>
          <p:nvPr/>
        </p:nvPicPr>
        <p:blipFill>
          <a:blip r:embed="rId2">
            <a:lum bright="-30000" contrast="-60000"/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3" descr="blason de ni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7050" y="8767763"/>
            <a:ext cx="795338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ZoneTexte 7"/>
          <p:cNvSpPr txBox="1">
            <a:spLocks noChangeArrowheads="1"/>
          </p:cNvSpPr>
          <p:nvPr/>
        </p:nvSpPr>
        <p:spPr bwMode="auto">
          <a:xfrm>
            <a:off x="636588" y="273050"/>
            <a:ext cx="56721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 b="1">
                <a:solidFill>
                  <a:srgbClr val="FF0000"/>
                </a:solidFill>
                <a:latin typeface="Perpetua"/>
              </a:rPr>
              <a:t>HEBERGEMENTS</a:t>
            </a:r>
          </a:p>
          <a:p>
            <a:pPr algn="ctr"/>
            <a:r>
              <a:rPr lang="fr-FR" sz="2400" b="1">
                <a:solidFill>
                  <a:srgbClr val="FF0000"/>
                </a:solidFill>
                <a:latin typeface="Perpetua"/>
              </a:rPr>
              <a:t>(entre autres)</a:t>
            </a:r>
          </a:p>
        </p:txBody>
      </p:sp>
      <p:sp>
        <p:nvSpPr>
          <p:cNvPr id="18436" name="ZoneTexte 12"/>
          <p:cNvSpPr txBox="1">
            <a:spLocks noChangeArrowheads="1"/>
          </p:cNvSpPr>
          <p:nvPr/>
        </p:nvSpPr>
        <p:spPr bwMode="auto">
          <a:xfrm>
            <a:off x="188913" y="1327150"/>
            <a:ext cx="2952750" cy="14033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Perpetua"/>
              </a:rPr>
              <a:t>Hôtel Hibiscus</a:t>
            </a:r>
            <a:endParaRPr lang="fr-FR">
              <a:latin typeface="Perpetua"/>
            </a:endParaRPr>
          </a:p>
          <a:p>
            <a:r>
              <a:rPr lang="fr-FR" sz="1600">
                <a:latin typeface="Perpetua"/>
              </a:rPr>
              <a:t>27 Avenue Auguste Vérola</a:t>
            </a:r>
          </a:p>
          <a:p>
            <a:r>
              <a:rPr lang="fr-FR" sz="1600">
                <a:latin typeface="Perpetua"/>
              </a:rPr>
              <a:t>06200 Nice</a:t>
            </a:r>
          </a:p>
          <a:p>
            <a:r>
              <a:rPr lang="fr-FR" sz="1600">
                <a:latin typeface="Perpetua"/>
              </a:rPr>
              <a:t>04 92 29 56 56</a:t>
            </a:r>
          </a:p>
          <a:p>
            <a:r>
              <a:rPr lang="en-GB" u="sng">
                <a:latin typeface="Perpetua"/>
                <a:hlinkClick r:id="rId4"/>
              </a:rPr>
              <a:t>http://www.kyriad.fr</a:t>
            </a:r>
            <a:endParaRPr lang="fr-FR">
              <a:latin typeface="Perpetua"/>
            </a:endParaRPr>
          </a:p>
        </p:txBody>
      </p:sp>
      <p:sp>
        <p:nvSpPr>
          <p:cNvPr id="18437" name="ZoneTexte 13"/>
          <p:cNvSpPr txBox="1">
            <a:spLocks noChangeArrowheads="1"/>
          </p:cNvSpPr>
          <p:nvPr/>
        </p:nvSpPr>
        <p:spPr bwMode="auto">
          <a:xfrm>
            <a:off x="3213100" y="1497013"/>
            <a:ext cx="3500438" cy="14033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latin typeface="Perpetua"/>
              </a:rPr>
              <a:t>Hôtel Kyriad Nice St. Isidore</a:t>
            </a:r>
            <a:endParaRPr lang="fr-FR">
              <a:latin typeface="Perpetua"/>
            </a:endParaRPr>
          </a:p>
          <a:p>
            <a:r>
              <a:rPr lang="fr-FR" sz="1600">
                <a:latin typeface="Perpetua"/>
              </a:rPr>
              <a:t>30 Avenue Auguste Vérola</a:t>
            </a:r>
          </a:p>
          <a:p>
            <a:r>
              <a:rPr lang="fr-FR" sz="1600">
                <a:latin typeface="Perpetua"/>
              </a:rPr>
              <a:t>06200 Nice</a:t>
            </a:r>
          </a:p>
          <a:p>
            <a:r>
              <a:rPr lang="fr-FR" sz="1600">
                <a:latin typeface="Perpetua"/>
              </a:rPr>
              <a:t>04 93 29 99 00</a:t>
            </a:r>
          </a:p>
          <a:p>
            <a:r>
              <a:rPr lang="en-GB" u="sng">
                <a:latin typeface="Perpetua"/>
                <a:hlinkClick r:id="rId4"/>
              </a:rPr>
              <a:t>ttp://www.kyriad.fr</a:t>
            </a:r>
            <a:endParaRPr lang="fr-FR">
              <a:latin typeface="Perpetua"/>
            </a:endParaRPr>
          </a:p>
        </p:txBody>
      </p:sp>
      <p:sp>
        <p:nvSpPr>
          <p:cNvPr id="18438" name="ZoneTexte 14"/>
          <p:cNvSpPr txBox="1">
            <a:spLocks noChangeArrowheads="1"/>
          </p:cNvSpPr>
          <p:nvPr/>
        </p:nvSpPr>
        <p:spPr bwMode="auto">
          <a:xfrm>
            <a:off x="115888" y="6897688"/>
            <a:ext cx="2997200" cy="14033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Perpetua"/>
              </a:rPr>
              <a:t>Hôtel IBIS Promenade</a:t>
            </a:r>
            <a:endParaRPr lang="fr-FR">
              <a:latin typeface="Perpetua"/>
            </a:endParaRPr>
          </a:p>
          <a:p>
            <a:r>
              <a:rPr lang="fr-FR" sz="1600">
                <a:latin typeface="Perpetua"/>
              </a:rPr>
              <a:t>359 Promenade des Anglais</a:t>
            </a:r>
          </a:p>
          <a:p>
            <a:r>
              <a:rPr lang="fr-FR" sz="1600">
                <a:latin typeface="Perpetua"/>
              </a:rPr>
              <a:t>06000 Nice</a:t>
            </a:r>
          </a:p>
          <a:p>
            <a:r>
              <a:rPr lang="fr-FR" sz="1600">
                <a:latin typeface="Perpetua"/>
              </a:rPr>
              <a:t>04 93 83 30 30</a:t>
            </a:r>
          </a:p>
          <a:p>
            <a:r>
              <a:rPr lang="fr-FR" u="sng">
                <a:latin typeface="Perpetua"/>
                <a:hlinkClick r:id="rId5"/>
              </a:rPr>
              <a:t>http://www.ibishotel.com/fr</a:t>
            </a:r>
            <a:endParaRPr lang="fr-FR">
              <a:latin typeface="Perpetua"/>
            </a:endParaRPr>
          </a:p>
        </p:txBody>
      </p:sp>
      <p:sp>
        <p:nvSpPr>
          <p:cNvPr id="18439" name="ZoneTexte 15"/>
          <p:cNvSpPr txBox="1">
            <a:spLocks noChangeArrowheads="1"/>
          </p:cNvSpPr>
          <p:nvPr/>
        </p:nvSpPr>
        <p:spPr bwMode="auto">
          <a:xfrm>
            <a:off x="188913" y="3297238"/>
            <a:ext cx="3744912" cy="167798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Perpetua"/>
              </a:rPr>
              <a:t>Hôtel 1ere CLASSE Promenade</a:t>
            </a:r>
          </a:p>
          <a:p>
            <a:r>
              <a:rPr lang="fr-FR" sz="1600">
                <a:latin typeface="Perpetua"/>
              </a:rPr>
              <a:t>385 Promenade des Anglais</a:t>
            </a:r>
          </a:p>
          <a:p>
            <a:r>
              <a:rPr lang="fr-FR" sz="1600">
                <a:latin typeface="Perpetua"/>
              </a:rPr>
              <a:t>06000 NICE</a:t>
            </a:r>
          </a:p>
          <a:p>
            <a:r>
              <a:rPr lang="fr-FR" sz="1600">
                <a:latin typeface="Perpetua"/>
              </a:rPr>
              <a:t>0 892 707 229</a:t>
            </a:r>
          </a:p>
          <a:p>
            <a:r>
              <a:rPr lang="fr-FR" u="sng">
                <a:latin typeface="Perpetua"/>
                <a:hlinkClick r:id="rId6"/>
              </a:rPr>
              <a:t>http://www.premiere-classe-nice-promenade-des-anglais.fr</a:t>
            </a:r>
            <a:endParaRPr lang="fr-FR">
              <a:latin typeface="Perpetua"/>
            </a:endParaRPr>
          </a:p>
        </p:txBody>
      </p:sp>
      <p:sp>
        <p:nvSpPr>
          <p:cNvPr id="18440" name="ZoneTexte 16"/>
          <p:cNvSpPr txBox="1">
            <a:spLocks noChangeArrowheads="1"/>
          </p:cNvSpPr>
          <p:nvPr/>
        </p:nvSpPr>
        <p:spPr bwMode="auto">
          <a:xfrm>
            <a:off x="3213100" y="7185025"/>
            <a:ext cx="3540125" cy="14033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Perpetua"/>
              </a:rPr>
              <a:t>ETAP Hôtel Nice Palais Nikaïa</a:t>
            </a:r>
            <a:endParaRPr lang="fr-FR">
              <a:latin typeface="Perpetua"/>
            </a:endParaRPr>
          </a:p>
          <a:p>
            <a:r>
              <a:rPr lang="fr-FR" sz="1600">
                <a:latin typeface="Perpetua"/>
              </a:rPr>
              <a:t>232 Route de grenoble</a:t>
            </a:r>
          </a:p>
          <a:p>
            <a:r>
              <a:rPr lang="fr-FR" sz="1600">
                <a:latin typeface="Perpetua"/>
              </a:rPr>
              <a:t>06200 Nice</a:t>
            </a:r>
          </a:p>
          <a:p>
            <a:r>
              <a:rPr lang="fr-FR" sz="1600">
                <a:latin typeface="Perpetua"/>
              </a:rPr>
              <a:t>0892683248</a:t>
            </a:r>
          </a:p>
          <a:p>
            <a:r>
              <a:rPr lang="fr-FR" u="sng">
                <a:latin typeface="Perpetua"/>
                <a:hlinkClick r:id="rId7"/>
              </a:rPr>
              <a:t>http://www.accorhotels.fr</a:t>
            </a:r>
            <a:endParaRPr lang="fr-FR">
              <a:latin typeface="Perpetua"/>
            </a:endParaRPr>
          </a:p>
        </p:txBody>
      </p:sp>
      <p:sp>
        <p:nvSpPr>
          <p:cNvPr id="18441" name="ZoneTexte 17"/>
          <p:cNvSpPr txBox="1">
            <a:spLocks noChangeArrowheads="1"/>
          </p:cNvSpPr>
          <p:nvPr/>
        </p:nvSpPr>
        <p:spPr bwMode="auto">
          <a:xfrm>
            <a:off x="4033838" y="5457825"/>
            <a:ext cx="2708275" cy="14033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latin typeface="Perpetua"/>
              </a:rPr>
              <a:t>Hôtel KYRIAD Carros</a:t>
            </a:r>
            <a:endParaRPr lang="fr-FR">
              <a:latin typeface="Perpetua"/>
            </a:endParaRPr>
          </a:p>
          <a:p>
            <a:r>
              <a:rPr lang="en-GB" sz="1600">
                <a:latin typeface="Perpetua"/>
              </a:rPr>
              <a:t>1ere avenue zi </a:t>
            </a:r>
            <a:endParaRPr lang="fr-FR" sz="1600">
              <a:latin typeface="Perpetua"/>
            </a:endParaRPr>
          </a:p>
          <a:p>
            <a:r>
              <a:rPr lang="en-GB" sz="1600">
                <a:latin typeface="Perpetua"/>
              </a:rPr>
              <a:t>06510 carros</a:t>
            </a:r>
            <a:endParaRPr lang="fr-FR" sz="1600">
              <a:latin typeface="Perpetua"/>
            </a:endParaRPr>
          </a:p>
          <a:p>
            <a:r>
              <a:rPr lang="en-GB" sz="1600">
                <a:latin typeface="Perpetua"/>
              </a:rPr>
              <a:t>04 94 01 07 38</a:t>
            </a:r>
            <a:endParaRPr lang="fr-FR" sz="1600">
              <a:latin typeface="Perpetua"/>
            </a:endParaRPr>
          </a:p>
          <a:p>
            <a:r>
              <a:rPr lang="en-GB" u="sng">
                <a:latin typeface="Perpetua"/>
                <a:hlinkClick r:id="rId4"/>
              </a:rPr>
              <a:t>http://www.kyriad.f</a:t>
            </a:r>
            <a:endParaRPr lang="fr-FR">
              <a:latin typeface="Perpetua"/>
            </a:endParaRPr>
          </a:p>
        </p:txBody>
      </p:sp>
      <p:sp>
        <p:nvSpPr>
          <p:cNvPr id="18442" name="ZoneTexte 18"/>
          <p:cNvSpPr txBox="1">
            <a:spLocks noChangeArrowheads="1"/>
          </p:cNvSpPr>
          <p:nvPr/>
        </p:nvSpPr>
        <p:spPr bwMode="auto">
          <a:xfrm>
            <a:off x="4005263" y="3081338"/>
            <a:ext cx="2708275" cy="167798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Perpetua"/>
              </a:rPr>
              <a:t>Hôtel LES CAMELIAS</a:t>
            </a:r>
            <a:endParaRPr lang="fr-FR">
              <a:latin typeface="Perpetua"/>
            </a:endParaRPr>
          </a:p>
          <a:p>
            <a:r>
              <a:rPr lang="fr-FR" sz="1600">
                <a:latin typeface="Perpetua"/>
              </a:rPr>
              <a:t>3 rue spitaleri</a:t>
            </a:r>
          </a:p>
          <a:p>
            <a:r>
              <a:rPr lang="fr-FR" sz="1600">
                <a:latin typeface="Perpetua"/>
              </a:rPr>
              <a:t>06000 Nice</a:t>
            </a:r>
          </a:p>
          <a:p>
            <a:r>
              <a:rPr lang="fr-FR" sz="1600">
                <a:latin typeface="Perpetua"/>
              </a:rPr>
              <a:t>04 93 62 15 54</a:t>
            </a:r>
          </a:p>
          <a:p>
            <a:r>
              <a:rPr lang="fr-FR" u="sng">
                <a:latin typeface="Perpetua"/>
                <a:hlinkClick r:id="rId8"/>
              </a:rPr>
              <a:t>www.fuaj.org/nice-les-camelias</a:t>
            </a:r>
            <a:endParaRPr lang="fr-FR">
              <a:latin typeface="Perpetua"/>
            </a:endParaRPr>
          </a:p>
        </p:txBody>
      </p:sp>
      <p:sp>
        <p:nvSpPr>
          <p:cNvPr id="18443" name="ZoneTexte 19"/>
          <p:cNvSpPr txBox="1">
            <a:spLocks noChangeArrowheads="1"/>
          </p:cNvSpPr>
          <p:nvPr/>
        </p:nvSpPr>
        <p:spPr bwMode="auto">
          <a:xfrm>
            <a:off x="71438" y="5313363"/>
            <a:ext cx="3933825" cy="14033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Perpetua"/>
              </a:rPr>
              <a:t>Auberge de Jeunesse Mont Alban</a:t>
            </a:r>
          </a:p>
          <a:p>
            <a:r>
              <a:rPr lang="fr-FR" sz="1600">
                <a:latin typeface="Perpetua"/>
              </a:rPr>
              <a:t>Route Forestière du Mont Alban</a:t>
            </a:r>
          </a:p>
          <a:p>
            <a:r>
              <a:rPr lang="fr-FR" sz="1600">
                <a:latin typeface="Perpetua"/>
              </a:rPr>
              <a:t>06300 Nice</a:t>
            </a:r>
          </a:p>
          <a:p>
            <a:r>
              <a:rPr lang="fr-FR" sz="1600">
                <a:latin typeface="Perpetua"/>
              </a:rPr>
              <a:t>04 93 89 23 64</a:t>
            </a:r>
          </a:p>
          <a:p>
            <a:r>
              <a:rPr lang="fr-FR" u="sng">
                <a:latin typeface="Perpetua"/>
                <a:hlinkClick r:id="rId9" action="ppaction://hlinkfile"/>
              </a:rPr>
              <a:t>www.fuaj.org/Nice-Mont-Boron</a:t>
            </a:r>
            <a:endParaRPr lang="fr-FR">
              <a:latin typeface="Perpetua"/>
            </a:endParaRPr>
          </a:p>
        </p:txBody>
      </p:sp>
      <p:pic>
        <p:nvPicPr>
          <p:cNvPr id="18444" name="Picture 15" descr="562958_10151209984057642_1776424852_n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76250" y="273050"/>
            <a:ext cx="863600" cy="8636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8445" name="Picture 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373688" y="273050"/>
            <a:ext cx="1081087" cy="8509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7" descr="TournoiCiapp"/>
          <p:cNvPicPr>
            <a:picLocks noChangeAspect="1" noChangeArrowheads="1"/>
          </p:cNvPicPr>
          <p:nvPr/>
        </p:nvPicPr>
        <p:blipFill>
          <a:blip r:embed="rId2">
            <a:lum bright="-30000" contrast="-60000"/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itre 1"/>
          <p:cNvSpPr>
            <a:spLocks noGrp="1"/>
          </p:cNvSpPr>
          <p:nvPr>
            <p:ph type="title"/>
          </p:nvPr>
        </p:nvSpPr>
        <p:spPr>
          <a:xfrm>
            <a:off x="260350" y="396875"/>
            <a:ext cx="6172200" cy="739775"/>
          </a:xfrm>
        </p:spPr>
        <p:txBody>
          <a:bodyPr/>
          <a:lstStyle/>
          <a:p>
            <a:pPr eaLnBrk="1" hangingPunct="1"/>
            <a:r>
              <a:rPr lang="fr-FR" sz="2200" b="1" smtClean="0">
                <a:solidFill>
                  <a:srgbClr val="FF0000"/>
                </a:solidFill>
                <a:latin typeface="Perpetua"/>
              </a:rPr>
              <a:t>RUGBY SANS FRONTIERES</a:t>
            </a:r>
          </a:p>
        </p:txBody>
      </p:sp>
      <p:sp>
        <p:nvSpPr>
          <p:cNvPr id="19459" name="Espace réservé du contenu 2"/>
          <p:cNvSpPr>
            <a:spLocks noGrp="1"/>
          </p:cNvSpPr>
          <p:nvPr>
            <p:ph idx="1"/>
          </p:nvPr>
        </p:nvSpPr>
        <p:spPr>
          <a:xfrm>
            <a:off x="436563" y="1281113"/>
            <a:ext cx="6172200" cy="5327650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fr-FR" sz="1600" smtClean="0"/>
              <a:t>Comme l’an passé, lors de cette édition 2013, le XV CIAPPACAN s’associe avec l’association </a:t>
            </a:r>
            <a:r>
              <a:rPr lang="fr-FR" sz="2000" smtClean="0"/>
              <a:t>Rugby Sans Frontières</a:t>
            </a:r>
            <a:r>
              <a:rPr lang="fr-FR" sz="1600" smtClean="0"/>
              <a:t>.</a:t>
            </a:r>
          </a:p>
          <a:p>
            <a:pPr marL="0" indent="0" algn="just" eaLnBrk="1" hangingPunct="1">
              <a:buFont typeface="Arial" charset="0"/>
              <a:buNone/>
            </a:pPr>
            <a:endParaRPr lang="fr-FR" sz="1600" smtClean="0"/>
          </a:p>
          <a:p>
            <a:pPr marL="0" indent="0" algn="just" eaLnBrk="1" hangingPunct="1">
              <a:buFont typeface="Arial" charset="0"/>
              <a:buNone/>
            </a:pPr>
            <a:r>
              <a:rPr lang="fr-FR" sz="1600" smtClean="0"/>
              <a:t>Le but de cette association est de contribuer au développement du rugby en Afrique au niveau des jeunes, en encourageant son apprentissage par des dons de matériels et d’équipements.</a:t>
            </a:r>
          </a:p>
          <a:p>
            <a:pPr marL="0" indent="0" algn="just" eaLnBrk="1" hangingPunct="1">
              <a:buFont typeface="Arial" charset="0"/>
              <a:buNone/>
            </a:pPr>
            <a:endParaRPr lang="fr-FR" sz="1600" smtClean="0"/>
          </a:p>
          <a:p>
            <a:pPr marL="0" indent="0" algn="just" eaLnBrk="1" hangingPunct="1">
              <a:buFont typeface="Arial" charset="0"/>
              <a:buNone/>
            </a:pPr>
            <a:r>
              <a:rPr lang="fr-FR" sz="1600" smtClean="0"/>
              <a:t>C’est pourquoi, nous demandons aux équipes participantes d’apporter, le jour du tournoi, le maximum d’équipements d’occasion, en bon état. Ceux-ci seront collectés par l’association et envoyés en Afrique.</a:t>
            </a:r>
          </a:p>
          <a:p>
            <a:pPr marL="0" indent="0" algn="just" eaLnBrk="1" hangingPunct="1">
              <a:buFont typeface="Arial" charset="0"/>
              <a:buNone/>
            </a:pPr>
            <a:endParaRPr lang="fr-FR" sz="1600" smtClean="0"/>
          </a:p>
          <a:p>
            <a:pPr marL="0" indent="0" algn="just" eaLnBrk="1" hangingPunct="1">
              <a:buFont typeface="Arial" charset="0"/>
              <a:buNone/>
            </a:pPr>
            <a:r>
              <a:rPr lang="fr-FR" sz="1600" smtClean="0"/>
              <a:t>Les besoins sont larges et variés : ballons, shorts, chaussettes, crampons moulés, maillots, épaulières, casques, dossards, plots, quilles, trousses de pharmacie, etc...</a:t>
            </a:r>
          </a:p>
          <a:p>
            <a:pPr marL="0" indent="0" algn="just" eaLnBrk="1" hangingPunct="1">
              <a:buFont typeface="Arial" charset="0"/>
              <a:buNone/>
            </a:pPr>
            <a:endParaRPr lang="fr-FR" sz="1600" smtClean="0"/>
          </a:p>
          <a:p>
            <a:pPr marL="0" indent="0" algn="just" eaLnBrk="1" hangingPunct="1">
              <a:buFont typeface="Arial" charset="0"/>
              <a:buNone/>
            </a:pPr>
            <a:r>
              <a:rPr lang="fr-FR" sz="1600" smtClean="0"/>
              <a:t>Pour plus de renseignements, vous pouvez contacter l’équipe organisatrice du tournoi </a:t>
            </a:r>
            <a:r>
              <a:rPr lang="fr-FR" sz="1600" smtClean="0">
                <a:solidFill>
                  <a:srgbClr val="1155CC"/>
                </a:solidFill>
                <a:latin typeface="Arial" charset="0"/>
                <a:cs typeface="Arial" charset="0"/>
                <a:hlinkClick r:id="rId3"/>
              </a:rPr>
              <a:t>secretariat@ciappacanrugby.com</a:t>
            </a:r>
            <a:r>
              <a:rPr lang="fr-FR" sz="1600" smtClean="0"/>
              <a:t> ou directement sur le site internet de l’association </a:t>
            </a:r>
            <a:r>
              <a:rPr lang="fr-FR" sz="1600" smtClean="0">
                <a:hlinkClick r:id="rId4"/>
              </a:rPr>
              <a:t>http://rugbysansfrontieres.org/</a:t>
            </a:r>
            <a:endParaRPr lang="fr-FR" sz="1600" smtClean="0"/>
          </a:p>
        </p:txBody>
      </p:sp>
      <p:pic>
        <p:nvPicPr>
          <p:cNvPr id="19460" name="Picture 2" descr="http://rugbysansfrontieres.files.wordpress.com/2010/09/17def.jpg?w=300&amp;h=200&amp;h=2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7338" y="6907213"/>
            <a:ext cx="3763962" cy="2509837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1" name="Picture 8" descr="562958_10151209984057642_1776424852_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6250" y="273050"/>
            <a:ext cx="863600" cy="8636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2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73688" y="273050"/>
            <a:ext cx="1081087" cy="8509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2" descr="TournoiCiapp"/>
          <p:cNvPicPr>
            <a:picLocks noChangeAspect="1" noChangeArrowheads="1"/>
          </p:cNvPicPr>
          <p:nvPr/>
        </p:nvPicPr>
        <p:blipFill>
          <a:blip r:embed="rId2">
            <a:lum bright="-30000" contrast="-60000"/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440113"/>
            <a:ext cx="1736725" cy="1366837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0484" name="ZoneTexte 6"/>
          <p:cNvSpPr txBox="1">
            <a:spLocks noChangeArrowheads="1"/>
          </p:cNvSpPr>
          <p:nvPr/>
        </p:nvSpPr>
        <p:spPr bwMode="auto">
          <a:xfrm>
            <a:off x="620713" y="2633663"/>
            <a:ext cx="56721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800" b="1">
                <a:solidFill>
                  <a:srgbClr val="FF0000"/>
                </a:solidFill>
                <a:latin typeface="Perpetua"/>
              </a:rPr>
              <a:t>Un grand merci à nos sponsors</a:t>
            </a:r>
          </a:p>
        </p:txBody>
      </p:sp>
      <p:sp>
        <p:nvSpPr>
          <p:cNvPr id="20485" name="AutoShape 4" descr="data:image/jpeg;base64,/9j/4AAQSkZJRgABAQAAAQABAAD/2wBDAAkGBwgHBgkIBwgKCgkLDRYPDQwMDRsUFRAWIB0iIiAdHx8kKDQsJCYxJx8fLT0tMTU3Ojo6Iys/RD84QzQ5Ojf/2wBDAQoKCg0MDRoPDxo3JR8lNzc3Nzc3Nzc3Nzc3Nzc3Nzc3Nzc3Nzc3Nzc3Nzc3Nzc3Nzc3Nzc3Nzc3Nzc3Nzc3Nzf/wAARCACMAIwDASIAAhEBAxEB/8QAHAABAAIDAQEBAAAAAAAAAAAAAAUHAgQGAQMI/8QAQRAAAgEEAAUBBQQGBwgDAAAAAQIDAAQFEQYSITFBEwciUWFxFDKBkRUjYnSxsiRCY3JzocEWMzQ1NkNSVKLh8P/EABoBAQACAwEAAAAAAAAAAAAAAAADBAIFBgH/xAAtEQACAgIBAwIFAgcAAAAAAAAAAQIDBBEFEiExE0EGMlFhcSIjM4GRsdHh8P/aAAwDAQACEQMRAD8AvGlKUApSlAKUpQClKUApSlAKUrzfzoD2lRWS4gxuOmaCe4L3KqHNtbxtNNynseRAW189Vppxjid7uWvLOPWzNeWcsEQHzdlCj6EigOhpWKsGUMrAg9QR5rKgFKUoBSlKAUpSgFKUoBSlKAUpSgFc9xll2xlgkcM4gmuCw9cjYgjVS8kmvkqnW+nMVB710NV17XLW6urCZbMMZf0ZcheUb2PVgZ1+pUEUPUk33K2fPSXxJgEkNhzEx2/qEl/25W7yOfJbfy1Uric5BaygTWSLET1e2JjdfxHf6HofO+1cfjJFksYWQg+74+Nb0b+DWonZPrb2d1DAx5Y8UorTRdfDt7bY0WdnC4ayuSFg5F0qMQSugOiq3Kw10AYaHRgB2FUtw7cSzHHWiuOZZIlUc/UM1xE6jXn3IpT9FNXQDutnVPrgpHF5VPo3Sr+h7SlKkIBSlKAUpSgFKUoBSlKAUpWEsscMbSTOqIvdmOgPxoDOo3N2El9a6t5EjuYjzwtIu0J0QVYeVIJB+ux1FZQZzE3E3owZOzkk3rkSdSd/TdQ/HeSu8dZ2v2O4eD1pJRK8aqXCrBJJpSwIBJQDZB89KApfOcLZOwzExxkSq07l5MZcyqkkZ8mNmIWVNnoynfUAqCDQcP56HlfJ2MWLg3p57+4SNFHx6nZ+gBrWm4tzGTmFxawQ2xVmEd1Mxubhd9G1JJvl3+wqgfhUfPbtdzGe/nluZyNGSVy7EfU9apXSpT213Om42vkXXqMtR9tnb8M3GPu+I8fi+HcjdXnpc0s9xDbiIBzpWlLyAlQFJRVVd+8x5tsatzhQs3DeMd5JJHa1jLPI5ZmPKOpJ6k/Oqh9mksdhdSpCip61xbqddz7zVbvCH/S+K/dI/wCUVPRYpx7LwafkMaePc1N7b77JelKVMURSlKAUpWJYDqe3xoDKlQ8nE+IS4aBLxJnRuWUwAyLCf7RlBCfiRUtsMOmiKAM6opZmCqBsknQFc9d8ZYqJJmsnfIGEkP8AZNFFI7hpWIjU/IsDVScfZ/Jx5OOyjWK7lkVpvWvdyiI+rIo5Iz+rGgo0SpPzrl7j7bkZUmzF9NdyoPd522E+Sjso6eAKhsvjX5Nhh8Zdld49l9S0cz7S5HLR2lxCiHa/0JPXkHTofUfUa6+AWTxXGXvEl5ezK86hyrBlluD9olBHkFxyKT+wi96gz+r5VjikkkduVEQFmY+AB5Nb7cL8VSROwtrOylWMyi2ubhRcOi/eYINnQ35G6rqy675OyNxLD4/A16/6pf8Ae3+SXg4n5wYsjHNPA45XVmWQEf3HBU10psp8ljI5cRc/aMfFFO6WoBIVjDIg9MHbKfe0U2R2K8uitVjZytNaxyPrnIIbXbYOjXW+z/LSY3MNFvcM0bFkPbY/+tj8qjqvnCfTJkudxdFuP61C09b/ACcvBwxnYLK9uLma3tYrJHeSATq0y7VmXmVd8uypHvEHv0ryNuaNT5I3VhZnkteBszbxxJHHawywRqo0ORHuFT8eXl3Vd23W3iPxQfwrLMilpox4G+dnWpPxonOGJzDkrQf+d9bD/wCdXhwcd8LYr91T+FULhH5ctjx8b6D+cVfPBZ3wpi/3dazwvlZV+IVq2D+zJqlKVdOeFeHtXtKArjif2jnFyvF6cNqnNIkbOGmmkKOUJEa6QAlTos4P7NcHluMLvMqVkWWZDvTXrhwQf7FQIunTXMH7dzXw9o8qQ5q0Zx09W5A0Nkn7RNULBL6oYlWQg65WGiKp5Fs49l4Oh4jBxr49Vnd/QlLbNZCLI215JeTs9u206+6oI0QEGlAIJHQeatLCcT/ZbaGZAZce59+FOrWx8mPX3o/PL3XrrYGlp2pbh/OS4a4HMhns3P6633rfzU+GHf8A/AitVfKM+7NryPFV3VftRSkvB9eMsZcZW9XI4y7tBEljJMrm4TmdFklZii9WboR11rqOtc3j5HmsYZJDtivU1Y+TsLAYu/yGFu4VsLq2uZHi9MKWnaFl3vur9gV7HoRo7BrjHjlsoR8F/wBanyulxTRR4J2qyUJdklrRMcOssfEOKuJmCRQ3sLSOx0qjmHUnwKztYsXw7nbrMplP0pknacwQ2KH0AZOYD1Jm1zABgdKD1+PQ1HJO0KyIrKFkGnBUEMPxrEMG7EH6Goar3XDSRfzOLjl3qyctJLWkfCyg+zWkUPfkGv8AOpvhtUkyDc5KxpGWnk0dRxf1j08+B8SQPNfTD8JZLP2z3Nje2sdvCSLhdkzJ31pex342R379Ksfgfgq1tYobq4CGFWEsduG5zJIpPLJM3ll8IByo2z7zaIzqolN9cvBW5Dk6qK3j1rulr8EHxys1vwjeC6h9Ce4sRNJCdbjaSSQlTryOfVVva/8ADRf3B/CrR9szbtLuNT1+yQbAPbc/+vX8qrCAagjHwUfwrPNfhEPw7H55G3izrM4v9+h/nFX7wQd8J4z/AAB/E1+frFuXM4rX/vQ/zir/AOBTvhLG/wCEf5jWeH8jK/xC93RX2J6lKVbOfFKUoDhrzheWy9fJT36tKlyXgEFssZVHm5uVnPMx+8exUHfaqbvDvM5P95av0VxJ/wAol/vx/wA61+cZzzZnKn4XTVWyv4ZuuBesrX2PJZFijaR+iqNmsYJoriMPC4Zf4VhexmW1lQdyp7VJ8bYezx9pBlsPI9pKUhjuLd19yZ2jRuaM9t+8NqdHuRVOqn1YvXk6DO5F4dsVJfpezLHNexQTSQbFqRqUOCUc+Bry3061E5eN8bbakmihlJKpbJt5Adb9865U1sdCebr2rrshnrR+H7S+mVLCJUEa21nIGeNuX7iN4kYbYufuIV17zbrhOIpJmayWSC2t4ZLcXMNvbp9xZOxdj7zuQqksxPjtVyrFjFbl3Zz2XzNtsn6K6V9fd/zIt5pXPvSufxNfW1njjbU4mKn+vG/vL8wD0P06fUVrHoCT0HxNAQRsHp8as9MfGjVK6ze+p/1O2wOVyWAlOTxNymSslXVwYgQyp8Joz7yjvpuo+fXRn4+OpEle4xZuEEoHN6VwE1r4qyOpPjfKDoDZPTUJ7NstgbdpMdnbWOF5H5rbJwnkuImPQrzjqR8j33rTb1UnxNwJc2TG/sFaa0bqL/GRBl8f723Xsfi0fTuSoqCVUl3rei9XmV2PWVHq+/v/ALI7O5i4zRYzhl52DSF5PUeVgCFLNoDQBbSqoALMe53UeB2FRs15d2qszpbXEa/92GYf5qfeU/EEAitjD22c4jmEGGxk05bpzxrpF+rnoPzqpOm6b3I6DH5Hj8evVXZG9hTHJxBbTSn+jY4NfXBB+6kQ5vx2wVfq1fofhSxlxvDeMspzzTQ2sayHWtvobP57qq+COGYZcscPayi8gtJ1nzWQjGo5JUO47SM9yqn3mPkjrrYFXSKvVVquPSczn5byrnZ7ex7SlKkKYpShoCJ4mljTEv6jqvNJEF2dbJkXpX5y0XzWYHgXbbPwHxrpvaBkMhb5OD7DOsV1LcXH9KdBJLGolkXSM2+QcqL0XXauewwsbGS5TMTytDewvFNP0ZkLa04U/e0QNjuQTVbIlFro92bniarYSeRFdkn/AGNjBx3UuWikixkt7YRk+rNGQq6KkD3n0vc77+K2eJZ2y6Q4+C4jh+z2sk14BMkwRI4oQeZUJBbmiGtMejddVGmS4yN1Z2lpkJ8vDZsHitILQrEvL0DHZ39Sfj1PxsGHgrH8XYO8FnHjo72K7jQ3BhDdoo/UTmXRBDFux77+dSUxhHtEq51mRa1Zc/wilZI19YehC+pBzRKdM7KSe+vPQ/kals9vILhpLMCWY46C35F77X3VJ+HcKfG1PXWqsLO2MHs8yUd9j7N4Us3ae3Mkiym4LxiMoDsskfNpiW89ASWFcnwjis3mhefYYWdr+FoBMSFLOdlnB8IrEFiOnQKNtqp+xry7OHfZvwxh7KGOTFWt7cqoL3F3EJWZvJHMNDr4AFM77M+FMxEynFRWUx6iexUQuD8eg0fxBrpcVb3Nrj7eG9ujdXCRhZJyoX1G8nQ7Vt1ien534n9kXEGIcz4ZhlLcEkemAk0Y8EqTpvw/KpDB8Y2uPjh/TEmXwOSiAWf0oOSOfQ7tEylOvkgIevmr4rxlDDTAEfMUBW03HvDF36ZtMLcZu+IGvs1grkn4luoH519vsPGHFaGC8VeFsKejQWzq93MvX+sPdQHp430qwwABoDQ+Ve0BoYXEWGEx0OPxdulvawjSoo/Mk+SfJNb9KUApSlAKHtSlAUNxXhbniPLLHi7tDJbXNyk626tNLGTPKQOVRoEg93ZR86lMD7Il9Vbi+gB5gpJyMnquD5HpRkKPqXf6fG4o4kjBEaqoJJIUa6nqTWdeaXky65a6d9jl7DgzD2Vosd2rXscQ2FuAoiGuoPpIFjGvB5dj41Ef7exT4u9vcZaLb4uzVyLucD9Yqje4owQG34BZe46eK71lDKVIBBGiDVeJ7IsH+lLa4uJZ7myt3Zo8fMf1S766GtdNgHR3sdDsAV6YnH2XDGd9pV2t7kZJ8fgdrJG8wDT3OxoP0HLsgn9ld6C+aubE4q0xVqtvaR8qqoXmJ2W0NDZ/07VuQxJDEscSKiINKqjQA+AFZ163saFKUrwClKUApSlAKUpQClKUApSlAKUpQClKUApSlAKUpQClKUApSlAKUpQClKUB/9k="/>
          <p:cNvSpPr>
            <a:spLocks noChangeAspect="1" noChangeArrowheads="1"/>
          </p:cNvSpPr>
          <p:nvPr/>
        </p:nvSpPr>
        <p:spPr bwMode="auto">
          <a:xfrm>
            <a:off x="63500" y="-476250"/>
            <a:ext cx="9652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>
              <a:latin typeface="Perpetua"/>
            </a:endParaRPr>
          </a:p>
        </p:txBody>
      </p:sp>
      <p:sp>
        <p:nvSpPr>
          <p:cNvPr id="20486" name="AutoShape 9" descr="data:image/jpeg;base64,/9j/4AAQSkZJRgABAQAAAQABAAD/2wBDAAkGBwgHBgkIBwgKCgkLDRYPDQwMDRsUFRAWIB0iIiAdHx8kKDQsJCYxJx8fLT0tMTU3Ojo6Iys/RD84QzQ5Ojf/2wBDAQoKCg0MDRoPDxo3JR8lNzc3Nzc3Nzc3Nzc3Nzc3Nzc3Nzc3Nzc3Nzc3Nzc3Nzc3Nzc3Nzc3Nzc3Nzc3Nzc3Nzf/wAARCAB0AOADASIAAhEBAxEB/8QAHAABAAEFAQEAAAAAAAAAAAAAAAcDBAUGCAEC/8QARRAAAQMEAAQDAwgECwkAAAAAAQACAwQFBhEHEiExE0FRFCKBFRYyVWFxkdEjNpOUCBdUZHKSobGz0vAlN0JSU3SDwfH/xAAZAQEBAAMBAAAAAAAAAAAAAAAAAwECBgX/xAAmEQEAAgIBAwEJAAAAAAAAAAAAAQMCEQQGEyEFFiIxQVFScZGh/9oADAMBAAIRAxEAPwCcUREBERAREQEREBERAREQEREBERAREQEREBERAREQEREBERAREQEREBERAREQEREBERAREQEREBERAREQEREBERAREQEREBERARF4UBNqIuJt7utBlLoKKvqIIvAYeSN5A316rU/nRf8A63rP2pWk5xD3eP6BdfVjbjlGp8uidpsrnb50X/62rP2hT50X763rB/5CsdyF/ZrkffH9dEg9V6tX4b1dTXYlR1FZPJPM50oMkh2TqRwHX7tLBcXMkuNiNngpqx9st9ZM5lZcmQ+K6ADWgB16kb8t9OnZUidxtz91U1WZVz8YnSRUUW2htRW1UDse4nitf4jXS09S2J/O0nsB0IKy+eZDdo7xasVxp8cN0uYc99XK3mFPE0ElwHr0P4faibe0UdXDFsvtVG+4WjMausrom+I+nrYmmGbQ6tAH0VTruJbv4uKLILfStfcq6QUsNMdlon2QftIGiQPPogklFHlPhmW1FM2puGb1sVyLdllNGzwI3enLr3gO21TzGtybHsBp5Ky6Rvuza2OJ9VTRhofG55A6Edy3W+nf8UEjooy4iXi502W43bKW/vs9JXQymonAYQC0bB94evT4qvaqOura6OKk4lyVj2kPMDI4SXNBG+w3r80EjIo9zW15Jbrbeb3R5dWRRwRS1EVKIIy1oA2G7I3pfWDW3I6+3Wa91+WVc8VRDHPLSOgjDXBw3y7A35oJARQrjd4ut6ddZLjn7rSae4SwRQOZD1Y3Wj7w35kfBSDh1FWsMtZLlcl9pXt5GAsjDWOB6kFo7+SDaUREBERAREQEREBeeS9Q9kEI8Wf1wf6ezx/+1p/hyf8ATf8A1Sr7j3WVFPnpbBM+Npo4iQ0+e3LAjivmwGheW6H8zg/yKU17nbpeP1BFFGFWOG9R9WQ8KX/kf/VKOY5o98FvpsaVh/Gxm/1039zg/wAixt7znJL9FFHdbkZmROL2BsEcejrXdrR5J2146n8+9X4/LpLhX+pND/Sl/wARyrZpdrpa207qLHX3mhcHe1NicDIzWuXlYfpef9ixvBSR83De1ySuLnudPsnz/SvV7nWXnG/YqOgoX3G8XB5ZSUjDreu7nHyA/wBdNlUjxDmeRbFt2VkfOZn9o3yWno8pp/ZbHw3u1Bd5HAxVs1N7K2J2x7znDvoeRW15Ljt/oqvGsltgFzutophT1sHNyGrBZyuc3fTey46+70VR1bxSpWmqntlhrIW7caSCR7ZSPQOPTav81ye9WamsLbdRUprrpOIXQ1DzyxuLd65h6HpvSyixdZn17ulG+hsWF32K4ztLGyV1P4UMRPTmLvs+G9KjW8NqpnDahstBUs+V6CcVsczj7rptkuG9duugdeQWVNTxM0f9m49+8yfkrTN+IFfiV9tVJLbW1VPNSmet8EEvjAOnFvlod+v4oPIeI93p4RBcsGv/AMotGnimp+eFzvUP9PxVPOflzIOH1O6qsk9PcHV8LzRxfpXNYH9zyj07+i2fI8kZQ4VV5DaHw1TI6fxoXE7a8fBYXJsvvNDS4y2001HLWXkhnLOXBjXFoI0R5bKDD8T6KZ+XYxXSY7V3ugpoJhUU8NN4oJI00HpodSD19F82vIKG1VQqbXwsu9JPot8WGgax2j3GwOyzhqeJujq2Y9s/zmT8l9ZTkuRUeT22xWKkoJqirpXTO9qe5oaW9+oQZrO4ZqzCL3DTwySTS0MrWRMaXOc4tOgAO5X1gdPNSYXZKaqifFPFRRMkjeNOa4NGwR6rU7xlmaYvSC6ZHaLW+2MkYyc0dQ4yMDnAbAI691t2VZDTY7jNXeqj3o4ow6Nnm9ztBrfiSP70EQY7TxWmW7x3zhzcbvNNcppYqj5P5wIzoAAuHbYJ9OqkfBb5HUTutVJh1ysNKyJ0zXT03hRF3M0Fo105jzb+BTh3ltdkTK6kvtGygu1G9pkp2+cb2gtdo/FXMGSVUnEioxp0UXssVsFWJNHnL+drdemup8kG1hFaXWpfR2ysqYgC+CB8jQ7sSGkjajvGsm4g5JZqa72222L2Wo5uQSzSNd7ri09NeoKCT0WFxmTIpKec5NBQwzB48IUby4Fuuu9+e1mkBERAREQEREHNH8IP9fx/2UX97lGa7UrLLaq6cz1tsoqiYgN8SanY92h2GyFR+bNg+o7Z+5x/kg4xRdnfNmwfUds/c4/yT5s2D6jtn7nH+SDWOB/+7O0/0p/8Z6suJAqbJl2P5d7I+qt1CJIazw28zoWuGucD4nr9mvNSHSUtPRQNgo4IoIW75Y4mBrRs7OgOndVXNDgQ4bBGiCgj3JeKGOHGq11kvbHXKSnc2kZHG5z/ABSPd90j113Ws57UOqcTwOpyWongdJOx9ZMdxyNJZ7x6DYP3KXIrRbYZzUQ2+kjmPUyMgaHH462rmSCKUASxseB25mgoImtV04d2y4Q10OXXCSSF3M1k9XM9h+9pGisrcpqe48Wsanic2alqbRO5pI2HsdzHsfIgqQPYqT+TQ/sx+SqCCEOY4RRhzBppDRto9B6IISz23V2BWi8UNGySfFrtG5sUQ2TQVB662f8AgOj/APe91xDdRC2YAblUyU1HzN8aeJ5a5jeRuyCOo+CmSSNkjeWRjXN9HDYXy+mgka1skMbg0aaHNB19yCJ7RduHdpuMFfDltwlkhJLWT1c0jDsEdWkaPdVswpX37iVjrLbdaig8e2yyR1VN9Pl7jv6hSf7FSfyaH9mFUEMQe14jZzNHKHco2B6IIUv9lqbVlttt2c3653LGqx4MEskmoxMOzJh6f68jrL56+55XmFJjmPR0s0FnaytqxUSEROk37jHcoPYddeez6KVJYYpm8ssbZG73p42P7UZBExznMja1zvpEDRP3oIcvbspxfK6HNshp7fHSBraGu+T3vd+icTpzgR5HXb0CvrhkFqsPGqprrtWsp6WWxtYyU7Ic4vaRrX2AqVpI2SNLZGNc09w4bC+HUlM/6dPE7Q11YD09EGpT5zjV9t9wobVdI6ipdRzERta7egw7PUKK8ElwluKUQvWTXGirv0ni08NXKxrPfdrTW9BsaPxXQDaOmYdsp4WnRGwwBeCipB2pYf2YQYPCr5YbnQGix+5Or2UDGMke8uc4A75eYuHUnlP4LZFTjgii34UTGb78rQNqogIiICIiAiIgIiICIiAiIgIiICIiAiIgIiICIiAiIgIiICIiAiIgIiICIiAiIgIiICIiAiIgIiICIiAiIgIiICIiAiIgIiICIiAiIgIiICIiAiIgIiICIiAiIgIiICIiAiIgIiICIiAiIgIiIP/Z"/>
          <p:cNvSpPr>
            <a:spLocks noChangeAspect="1" noChangeArrowheads="1"/>
          </p:cNvSpPr>
          <p:nvPr/>
        </p:nvSpPr>
        <p:spPr bwMode="auto">
          <a:xfrm>
            <a:off x="63500" y="-468313"/>
            <a:ext cx="1811338" cy="939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>
              <a:latin typeface="Perpetua"/>
            </a:endParaRPr>
          </a:p>
        </p:txBody>
      </p:sp>
      <p:pic>
        <p:nvPicPr>
          <p:cNvPr id="20487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4813" y="8266113"/>
            <a:ext cx="1628775" cy="84296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489" name="Picture 2" descr="C:\Users\thomas.collet\Desktop\mai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5213" y="6608763"/>
            <a:ext cx="1716087" cy="118586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490" name="Picture 14" descr="Texas_Truck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76475" y="8266113"/>
            <a:ext cx="2303463" cy="877887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491" name="Picture 14" descr="LOGO Barral 2009 HDE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5175" y="5075238"/>
            <a:ext cx="2376488" cy="117316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492" name="Picture 14" descr="Tournoi_2012_RS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28775" y="200025"/>
            <a:ext cx="3600450" cy="239236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1052513" y="9339263"/>
            <a:ext cx="46815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/>
            <a:r>
              <a:rPr lang="fr-FR">
                <a:hlinkClick r:id="rId9"/>
              </a:rPr>
              <a:t>www.ciappacanrugby.com</a:t>
            </a:r>
            <a:endParaRPr lang="fr-FR"/>
          </a:p>
        </p:txBody>
      </p:sp>
      <p:pic>
        <p:nvPicPr>
          <p:cNvPr id="20495" name="Picture 15" descr="Negotech_transparent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73463" y="5097463"/>
            <a:ext cx="2519362" cy="11303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496" name="Picture 16" descr="29264194sponsor_shemsy_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797425" y="8266113"/>
            <a:ext cx="1584325" cy="84455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497" name="Picture 17" descr="logobmdinverse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65175" y="3440113"/>
            <a:ext cx="1655763" cy="13843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498" name="Picture 18" descr="Leclypse_logo_et_textenoir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292600" y="6392863"/>
            <a:ext cx="1177925" cy="165576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grpSp>
        <p:nvGrpSpPr>
          <p:cNvPr id="20500" name="Group 20"/>
          <p:cNvGrpSpPr>
            <a:grpSpLocks/>
          </p:cNvGrpSpPr>
          <p:nvPr/>
        </p:nvGrpSpPr>
        <p:grpSpPr bwMode="auto">
          <a:xfrm>
            <a:off x="2695575" y="3152775"/>
            <a:ext cx="1454150" cy="1735138"/>
            <a:chOff x="1661" y="1986"/>
            <a:chExt cx="916" cy="1093"/>
          </a:xfrm>
        </p:grpSpPr>
        <p:pic>
          <p:nvPicPr>
            <p:cNvPr id="20482" name="Picture 3" descr="blason de nice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1752" y="1986"/>
              <a:ext cx="716" cy="9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1661" y="2848"/>
              <a:ext cx="9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/>
              <a:r>
                <a:rPr lang="fr-FR"/>
                <a:t>Ville de Nice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432</Words>
  <Application>Microsoft Office PowerPoint</Application>
  <PresentationFormat>Format A4 (210 x 297 mm)</PresentationFormat>
  <Paragraphs>88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Modèle de conception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Franklin Gothic Book</vt:lpstr>
      <vt:lpstr>Perpetua</vt:lpstr>
      <vt:lpstr>Calibri</vt:lpstr>
      <vt:lpstr>Thème Office</vt:lpstr>
      <vt:lpstr>Thème Office</vt:lpstr>
      <vt:lpstr>Diapositive 1</vt:lpstr>
      <vt:lpstr>Diapositive 2</vt:lpstr>
      <vt:lpstr>Diapositive 3</vt:lpstr>
      <vt:lpstr>RUGBY SANS FRONTIERES</vt:lpstr>
      <vt:lpstr>Diapositive 5</vt:lpstr>
    </vt:vector>
  </TitlesOfParts>
  <Company>VINCI ENERGIES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Collet Thomas</dc:creator>
  <cp:lastModifiedBy>numericable</cp:lastModifiedBy>
  <cp:revision>40</cp:revision>
  <cp:lastPrinted>2012-02-24T13:12:32Z</cp:lastPrinted>
  <dcterms:created xsi:type="dcterms:W3CDTF">2012-02-24T11:57:16Z</dcterms:created>
  <dcterms:modified xsi:type="dcterms:W3CDTF">2013-02-19T14:13:20Z</dcterms:modified>
</cp:coreProperties>
</file>