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8" r:id="rId4"/>
    <p:sldId id="260" r:id="rId5"/>
    <p:sldId id="259" r:id="rId6"/>
  </p:sldIdLst>
  <p:sldSz cx="6858000" cy="9906000" type="A4"/>
  <p:notesSz cx="6797675" cy="9926638"/>
  <p:defaultTextStyle>
    <a:defPPr>
      <a:defRPr lang="fr-FR"/>
    </a:defPPr>
    <a:lvl1pPr marL="0" algn="l" defTabSz="9137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855" algn="l" defTabSz="9137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710" algn="l" defTabSz="9137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574" algn="l" defTabSz="9137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429" algn="l" defTabSz="9137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284" algn="l" defTabSz="9137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139" algn="l" defTabSz="9137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003" algn="l" defTabSz="9137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4858" algn="l" defTabSz="9137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2928" y="-22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7BC476-8D74-4C7F-9AD5-B055CFC3EF19}" type="datetimeFigureOut">
              <a:rPr lang="fr-FR" smtClean="0"/>
              <a:t>12/03/2012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33289D-4855-4F28-9DB0-3E7335261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140363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F58B25-91C3-4360-A7A9-B9F0D09A4640}" type="datetimeFigureOut">
              <a:rPr lang="fr-FR" smtClean="0"/>
              <a:t>12/03/2012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109788" y="744538"/>
            <a:ext cx="25781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3C940-A493-4313-84D1-97D8FFDB7B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976516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371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456855" algn="l" defTabSz="91371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913710" algn="l" defTabSz="91371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370574" algn="l" defTabSz="91371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827429" algn="l" defTabSz="91371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2284284" algn="l" defTabSz="91371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741139" algn="l" defTabSz="91371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3198003" algn="l" defTabSz="91371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3654858" algn="l" defTabSz="91371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109788" y="744538"/>
            <a:ext cx="2578100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6855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8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7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5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4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2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0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4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394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F841C-315D-4AE4-86EA-A4D6B5DCE94E}" type="datetimeFigureOut">
              <a:rPr lang="fr-FR" smtClean="0"/>
              <a:t>12/03/2012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E05A0-50DD-4B8D-BBED-5BB26E0BED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2823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3" y="6365526"/>
            <a:ext cx="5829300" cy="1967442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3" y="4198594"/>
            <a:ext cx="5829300" cy="2166938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685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71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057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182742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28428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274113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319800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365485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F841C-315D-4AE4-86EA-A4D6B5DCE94E}" type="datetimeFigureOut">
              <a:rPr lang="fr-FR" smtClean="0"/>
              <a:t>12/03/2012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E05A0-50DD-4B8D-BBED-5BB26E0BED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7407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6" y="3081872"/>
            <a:ext cx="2257425" cy="8715904"/>
          </a:xfrm>
        </p:spPr>
        <p:txBody>
          <a:bodyPr/>
          <a:lstStyle>
            <a:lvl1pPr>
              <a:defRPr sz="2600"/>
            </a:lvl1pPr>
            <a:lvl2pPr>
              <a:defRPr sz="26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1" y="3081872"/>
            <a:ext cx="2257425" cy="8715904"/>
          </a:xfrm>
        </p:spPr>
        <p:txBody>
          <a:bodyPr/>
          <a:lstStyle>
            <a:lvl1pPr>
              <a:defRPr sz="2600"/>
            </a:lvl1pPr>
            <a:lvl2pPr>
              <a:defRPr sz="26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F841C-315D-4AE4-86EA-A4D6B5DCE94E}" type="datetimeFigureOut">
              <a:rPr lang="fr-FR" smtClean="0"/>
              <a:t>12/03/2012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E05A0-50DD-4B8D-BBED-5BB26E0BED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547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6695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4" y="2217378"/>
            <a:ext cx="3030143" cy="924105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56855" indent="0">
              <a:buNone/>
              <a:defRPr sz="1800" b="1"/>
            </a:lvl2pPr>
            <a:lvl3pPr marL="913710" indent="0">
              <a:buNone/>
              <a:defRPr sz="1800" b="1"/>
            </a:lvl3pPr>
            <a:lvl4pPr marL="1370574" indent="0">
              <a:buNone/>
              <a:defRPr sz="1800" b="1"/>
            </a:lvl4pPr>
            <a:lvl5pPr marL="1827429" indent="0">
              <a:buNone/>
              <a:defRPr sz="1800" b="1"/>
            </a:lvl5pPr>
            <a:lvl6pPr marL="2284284" indent="0">
              <a:buNone/>
              <a:defRPr sz="1800" b="1"/>
            </a:lvl6pPr>
            <a:lvl7pPr marL="2741139" indent="0">
              <a:buNone/>
              <a:defRPr sz="1800" b="1"/>
            </a:lvl7pPr>
            <a:lvl8pPr marL="3198003" indent="0">
              <a:buNone/>
              <a:defRPr sz="1800" b="1"/>
            </a:lvl8pPr>
            <a:lvl9pPr marL="3654858" indent="0">
              <a:buNone/>
              <a:defRPr sz="18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4" y="3141493"/>
            <a:ext cx="3030143" cy="5707412"/>
          </a:xfrm>
        </p:spPr>
        <p:txBody>
          <a:bodyPr/>
          <a:lstStyle>
            <a:lvl1pPr>
              <a:defRPr sz="26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76" y="2217378"/>
            <a:ext cx="3031328" cy="924105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56855" indent="0">
              <a:buNone/>
              <a:defRPr sz="1800" b="1"/>
            </a:lvl2pPr>
            <a:lvl3pPr marL="913710" indent="0">
              <a:buNone/>
              <a:defRPr sz="1800" b="1"/>
            </a:lvl3pPr>
            <a:lvl4pPr marL="1370574" indent="0">
              <a:buNone/>
              <a:defRPr sz="1800" b="1"/>
            </a:lvl4pPr>
            <a:lvl5pPr marL="1827429" indent="0">
              <a:buNone/>
              <a:defRPr sz="1800" b="1"/>
            </a:lvl5pPr>
            <a:lvl6pPr marL="2284284" indent="0">
              <a:buNone/>
              <a:defRPr sz="1800" b="1"/>
            </a:lvl6pPr>
            <a:lvl7pPr marL="2741139" indent="0">
              <a:buNone/>
              <a:defRPr sz="1800" b="1"/>
            </a:lvl7pPr>
            <a:lvl8pPr marL="3198003" indent="0">
              <a:buNone/>
              <a:defRPr sz="1800" b="1"/>
            </a:lvl8pPr>
            <a:lvl9pPr marL="3654858" indent="0">
              <a:buNone/>
              <a:defRPr sz="18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76" y="3141493"/>
            <a:ext cx="3031328" cy="5707412"/>
          </a:xfrm>
        </p:spPr>
        <p:txBody>
          <a:bodyPr/>
          <a:lstStyle>
            <a:lvl1pPr>
              <a:defRPr sz="26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F841C-315D-4AE4-86EA-A4D6B5DCE94E}" type="datetimeFigureOut">
              <a:rPr lang="fr-FR" smtClean="0"/>
              <a:t>12/03/2012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E05A0-50DD-4B8D-BBED-5BB26E0BED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0333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F841C-315D-4AE4-86EA-A4D6B5DCE94E}" type="datetimeFigureOut">
              <a:rPr lang="fr-FR" smtClean="0"/>
              <a:t>12/03/2012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E05A0-50DD-4B8D-BBED-5BB26E0BED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714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F841C-315D-4AE4-86EA-A4D6B5DCE94E}" type="datetimeFigureOut">
              <a:rPr lang="fr-FR" smtClean="0"/>
              <a:t>12/03/2012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E05A0-50DD-4B8D-BBED-5BB26E0BED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8532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5" y="394409"/>
            <a:ext cx="2256233" cy="1678517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92" y="394415"/>
            <a:ext cx="3833813" cy="8454496"/>
          </a:xfrm>
        </p:spPr>
        <p:txBody>
          <a:bodyPr/>
          <a:lstStyle>
            <a:lvl1pPr>
              <a:defRPr sz="3500"/>
            </a:lvl1pPr>
            <a:lvl2pPr>
              <a:defRPr sz="2600"/>
            </a:lvl2pPr>
            <a:lvl3pPr>
              <a:defRPr sz="26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5" y="2072931"/>
            <a:ext cx="2256233" cy="6775979"/>
          </a:xfrm>
        </p:spPr>
        <p:txBody>
          <a:bodyPr/>
          <a:lstStyle>
            <a:lvl1pPr marL="0" indent="0">
              <a:buNone/>
              <a:defRPr sz="1800"/>
            </a:lvl1pPr>
            <a:lvl2pPr marL="456855" indent="0">
              <a:buNone/>
              <a:defRPr sz="900"/>
            </a:lvl2pPr>
            <a:lvl3pPr marL="913710" indent="0">
              <a:buNone/>
              <a:defRPr sz="900"/>
            </a:lvl3pPr>
            <a:lvl4pPr marL="1370574" indent="0">
              <a:buNone/>
              <a:defRPr sz="900"/>
            </a:lvl4pPr>
            <a:lvl5pPr marL="1827429" indent="0">
              <a:buNone/>
              <a:defRPr sz="900"/>
            </a:lvl5pPr>
            <a:lvl6pPr marL="2284284" indent="0">
              <a:buNone/>
              <a:defRPr sz="900"/>
            </a:lvl6pPr>
            <a:lvl7pPr marL="2741139" indent="0">
              <a:buNone/>
              <a:defRPr sz="900"/>
            </a:lvl7pPr>
            <a:lvl8pPr marL="3198003" indent="0">
              <a:buNone/>
              <a:defRPr sz="900"/>
            </a:lvl8pPr>
            <a:lvl9pPr marL="3654858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F841C-315D-4AE4-86EA-A4D6B5DCE94E}" type="datetimeFigureOut">
              <a:rPr lang="fr-FR" smtClean="0"/>
              <a:t>12/03/2012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E05A0-50DD-4B8D-BBED-5BB26E0BED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5604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8" y="6934205"/>
            <a:ext cx="4114800" cy="818621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8" y="885116"/>
            <a:ext cx="4114800" cy="5943600"/>
          </a:xfrm>
        </p:spPr>
        <p:txBody>
          <a:bodyPr/>
          <a:lstStyle>
            <a:lvl1pPr marL="0" indent="0">
              <a:buNone/>
              <a:defRPr sz="3500"/>
            </a:lvl1pPr>
            <a:lvl2pPr marL="456855" indent="0">
              <a:buNone/>
              <a:defRPr sz="2600"/>
            </a:lvl2pPr>
            <a:lvl3pPr marL="913710" indent="0">
              <a:buNone/>
              <a:defRPr sz="2600"/>
            </a:lvl3pPr>
            <a:lvl4pPr marL="1370574" indent="0">
              <a:buNone/>
              <a:defRPr sz="1800"/>
            </a:lvl4pPr>
            <a:lvl5pPr marL="1827429" indent="0">
              <a:buNone/>
              <a:defRPr sz="1800"/>
            </a:lvl5pPr>
            <a:lvl6pPr marL="2284284" indent="0">
              <a:buNone/>
              <a:defRPr sz="1800"/>
            </a:lvl6pPr>
            <a:lvl7pPr marL="2741139" indent="0">
              <a:buNone/>
              <a:defRPr sz="1800"/>
            </a:lvl7pPr>
            <a:lvl8pPr marL="3198003" indent="0">
              <a:buNone/>
              <a:defRPr sz="1800"/>
            </a:lvl8pPr>
            <a:lvl9pPr marL="3654858" indent="0">
              <a:buNone/>
              <a:defRPr sz="18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8" y="7752826"/>
            <a:ext cx="4114800" cy="1162579"/>
          </a:xfrm>
        </p:spPr>
        <p:txBody>
          <a:bodyPr/>
          <a:lstStyle>
            <a:lvl1pPr marL="0" indent="0">
              <a:buNone/>
              <a:defRPr sz="1800"/>
            </a:lvl1pPr>
            <a:lvl2pPr marL="456855" indent="0">
              <a:buNone/>
              <a:defRPr sz="900"/>
            </a:lvl2pPr>
            <a:lvl3pPr marL="913710" indent="0">
              <a:buNone/>
              <a:defRPr sz="900"/>
            </a:lvl3pPr>
            <a:lvl4pPr marL="1370574" indent="0">
              <a:buNone/>
              <a:defRPr sz="900"/>
            </a:lvl4pPr>
            <a:lvl5pPr marL="1827429" indent="0">
              <a:buNone/>
              <a:defRPr sz="900"/>
            </a:lvl5pPr>
            <a:lvl6pPr marL="2284284" indent="0">
              <a:buNone/>
              <a:defRPr sz="900"/>
            </a:lvl6pPr>
            <a:lvl7pPr marL="2741139" indent="0">
              <a:buNone/>
              <a:defRPr sz="900"/>
            </a:lvl7pPr>
            <a:lvl8pPr marL="3198003" indent="0">
              <a:buNone/>
              <a:defRPr sz="900"/>
            </a:lvl8pPr>
            <a:lvl9pPr marL="3654858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F841C-315D-4AE4-86EA-A4D6B5DCE94E}" type="datetimeFigureOut">
              <a:rPr lang="fr-FR" smtClean="0"/>
              <a:t>12/03/2012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E05A0-50DD-4B8D-BBED-5BB26E0BED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0809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F841C-315D-4AE4-86EA-A4D6B5DCE94E}" type="datetimeFigureOut">
              <a:rPr lang="fr-FR" smtClean="0"/>
              <a:t>12/03/2012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E05A0-50DD-4B8D-BBED-5BB26E0BED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3569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41" y="529696"/>
            <a:ext cx="1157288" cy="1126807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80" y="529696"/>
            <a:ext cx="3357563" cy="1126807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F841C-315D-4AE4-86EA-A4D6B5DCE94E}" type="datetimeFigureOut">
              <a:rPr lang="fr-FR" smtClean="0"/>
              <a:t>12/03/2012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E05A0-50DD-4B8D-BBED-5BB26E0BED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2791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chemeClr val="bg1">
                <a:tint val="80000"/>
                <a:satMod val="300000"/>
              </a:schemeClr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96695"/>
            <a:ext cx="6172200" cy="1651000"/>
          </a:xfrm>
          <a:prstGeom prst="rect">
            <a:avLst/>
          </a:prstGeom>
        </p:spPr>
        <p:txBody>
          <a:bodyPr vert="horz" lIns="91368" tIns="45684" rIns="91368" bIns="45684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311400"/>
            <a:ext cx="6172200" cy="6537505"/>
          </a:xfrm>
          <a:prstGeom prst="rect">
            <a:avLst/>
          </a:prstGeom>
        </p:spPr>
        <p:txBody>
          <a:bodyPr vert="horz" lIns="91368" tIns="45684" rIns="91368" bIns="45684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9181407"/>
            <a:ext cx="1600200" cy="527399"/>
          </a:xfrm>
          <a:prstGeom prst="rect">
            <a:avLst/>
          </a:prstGeom>
        </p:spPr>
        <p:txBody>
          <a:bodyPr vert="horz" lIns="91368" tIns="45684" rIns="91368" bIns="45684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F841C-315D-4AE4-86EA-A4D6B5DCE94E}" type="datetimeFigureOut">
              <a:rPr lang="fr-FR" smtClean="0"/>
              <a:t>12/03/2012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9181407"/>
            <a:ext cx="2171700" cy="527399"/>
          </a:xfrm>
          <a:prstGeom prst="rect">
            <a:avLst/>
          </a:prstGeom>
        </p:spPr>
        <p:txBody>
          <a:bodyPr vert="horz" lIns="91368" tIns="45684" rIns="91368" bIns="45684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9181407"/>
            <a:ext cx="1600200" cy="527399"/>
          </a:xfrm>
          <a:prstGeom prst="rect">
            <a:avLst/>
          </a:prstGeom>
        </p:spPr>
        <p:txBody>
          <a:bodyPr vert="horz" lIns="91368" tIns="45684" rIns="91368" bIns="45684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E05A0-50DD-4B8D-BBED-5BB26E0BED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95745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371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641" indent="-342641" algn="l" defTabSz="913710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742394" indent="-285539" algn="l" defTabSz="913710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146" indent="-228428" algn="l" defTabSz="913710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001" indent="-228428" algn="l" defTabSz="91371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56" indent="-228428" algn="l" defTabSz="91371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2711" indent="-228428" algn="l" defTabSz="91371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575" indent="-228428" algn="l" defTabSz="91371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430" indent="-228428" algn="l" defTabSz="91371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285" indent="-228428" algn="l" defTabSz="91371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37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55" algn="l" defTabSz="9137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710" algn="l" defTabSz="9137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574" algn="l" defTabSz="9137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429" algn="l" defTabSz="9137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284" algn="l" defTabSz="9137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139" algn="l" defTabSz="9137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003" algn="l" defTabSz="9137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858" algn="l" defTabSz="9137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ccorhotels.fr/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://www.premiere-classe-nice-promenade-des-anglais.fr/" TargetMode="Externa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bishotel.com/fr" TargetMode="External"/><Relationship Id="rId5" Type="http://schemas.openxmlformats.org/officeDocument/2006/relationships/hyperlink" Target="http://www.kyriad.fr/" TargetMode="External"/><Relationship Id="rId10" Type="http://schemas.openxmlformats.org/officeDocument/2006/relationships/hyperlink" Target="file:///C:\Users\thomas.collet\Desktop\DIVERS\PERSO\Ciappacan\www.fuaj.org\Nice-Mont-Boron" TargetMode="External"/><Relationship Id="rId4" Type="http://schemas.openxmlformats.org/officeDocument/2006/relationships/image" Target="../media/image4.png"/><Relationship Id="rId9" Type="http://schemas.openxmlformats.org/officeDocument/2006/relationships/hyperlink" Target="http://www.fuaj.org/nice-les-camelias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4.jpeg"/><Relationship Id="rId12" Type="http://schemas.openxmlformats.org/officeDocument/2006/relationships/image" Target="../media/image19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hyperlink" Target="http://www.ffr.fr/" TargetMode="External"/><Relationship Id="rId10" Type="http://schemas.openxmlformats.org/officeDocument/2006/relationships/image" Target="../media/image17.jpeg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thomas.collet\Desktop\DIVERS\PERSO\Ciappacan\ciappaca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55" y="0"/>
            <a:ext cx="6192690" cy="99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1052742" y="2000672"/>
            <a:ext cx="4824533" cy="892479"/>
          </a:xfrm>
          <a:prstGeom prst="rect">
            <a:avLst/>
          </a:prstGeom>
          <a:noFill/>
        </p:spPr>
        <p:txBody>
          <a:bodyPr wrap="square" lIns="91368" tIns="45684" rIns="91368" bIns="45684" rtlCol="0">
            <a:spAutoFit/>
          </a:bodyPr>
          <a:lstStyle/>
          <a:p>
            <a:pPr algn="ctr"/>
            <a:r>
              <a:rPr lang="fr-FR" sz="2600" b="1" dirty="0"/>
              <a:t>VIème TOURNOI INTERNATIONAL DE RUGBY LOISIR DE NICE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2132858" y="740535"/>
            <a:ext cx="2952330" cy="369259"/>
          </a:xfrm>
          <a:prstGeom prst="rect">
            <a:avLst/>
          </a:prstGeom>
          <a:noFill/>
        </p:spPr>
        <p:txBody>
          <a:bodyPr wrap="square" lIns="91368" tIns="45684" rIns="91368" bIns="45684" rtlCol="0">
            <a:spAutoFit/>
          </a:bodyPr>
          <a:lstStyle/>
          <a:p>
            <a:pPr algn="ctr"/>
            <a:r>
              <a:rPr lang="fr-FR" dirty="0" smtClean="0"/>
              <a:t>Le XV </a:t>
            </a:r>
            <a:r>
              <a:rPr lang="fr-FR" dirty="0" err="1" smtClean="0"/>
              <a:t>Ciappacan</a:t>
            </a:r>
            <a:r>
              <a:rPr lang="fr-FR" dirty="0" smtClean="0"/>
              <a:t> présente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1412775" y="4304928"/>
            <a:ext cx="4032450" cy="646258"/>
          </a:xfrm>
          <a:prstGeom prst="rect">
            <a:avLst/>
          </a:prstGeom>
          <a:noFill/>
        </p:spPr>
        <p:txBody>
          <a:bodyPr wrap="square" lIns="91368" tIns="45684" rIns="91368" bIns="45684" rtlCol="0">
            <a:spAutoFit/>
          </a:bodyPr>
          <a:lstStyle/>
          <a:p>
            <a:pPr algn="ctr"/>
            <a:r>
              <a:rPr lang="fr-FR" b="1" dirty="0" smtClean="0"/>
              <a:t>SAMEDI 2 JUIN 2012</a:t>
            </a:r>
          </a:p>
          <a:p>
            <a:pPr algn="ctr"/>
            <a:r>
              <a:rPr lang="fr-FR" dirty="0" smtClean="0"/>
              <a:t>STADE DES ARBORAS DE NICE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620688" y="5421054"/>
            <a:ext cx="5718008" cy="400037"/>
          </a:xfrm>
          <a:prstGeom prst="rect">
            <a:avLst/>
          </a:prstGeom>
          <a:noFill/>
        </p:spPr>
        <p:txBody>
          <a:bodyPr wrap="square" lIns="91368" tIns="45684" rIns="91368" bIns="45684" rtlCol="0">
            <a:spAutoFit/>
          </a:bodyPr>
          <a:lstStyle/>
          <a:p>
            <a:pPr algn="ctr"/>
            <a:r>
              <a:rPr lang="fr-FR" sz="2000" i="1" dirty="0"/>
              <a:t>Venez vous mesurer aux meilleures équipes loisirs de la région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700810" y="7401272"/>
            <a:ext cx="3600398" cy="646258"/>
          </a:xfrm>
          <a:prstGeom prst="rect">
            <a:avLst/>
          </a:prstGeom>
          <a:noFill/>
        </p:spPr>
        <p:txBody>
          <a:bodyPr wrap="square" lIns="91368" tIns="45684" rIns="91368" bIns="45684" rtlCol="0">
            <a:spAutoFit/>
          </a:bodyPr>
          <a:lstStyle/>
          <a:p>
            <a:pPr algn="ctr"/>
            <a:r>
              <a:rPr lang="fr-FR" dirty="0" smtClean="0"/>
              <a:t>Inscription au 06.26.80.12.95</a:t>
            </a:r>
          </a:p>
          <a:p>
            <a:pPr algn="ctr"/>
            <a:r>
              <a:rPr lang="fr-FR" dirty="0" smtClean="0"/>
              <a:t>Ou contact@ciappacanrugby.com</a:t>
            </a:r>
            <a:endParaRPr lang="fr-FR" dirty="0"/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761" y="8632825"/>
            <a:ext cx="1080912" cy="850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 descr="bidon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29" r="10413"/>
          <a:stretch/>
        </p:blipFill>
        <p:spPr bwMode="auto">
          <a:xfrm>
            <a:off x="326975" y="8636137"/>
            <a:ext cx="1039365" cy="851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1700810" y="8841432"/>
            <a:ext cx="3384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Avec Rugby Sans Frontières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564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bido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29" r="10413"/>
          <a:stretch/>
        </p:blipFill>
        <p:spPr bwMode="auto">
          <a:xfrm>
            <a:off x="116633" y="194471"/>
            <a:ext cx="1039365" cy="851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240" y="194471"/>
            <a:ext cx="1019400" cy="802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239" y="1547047"/>
            <a:ext cx="2171700" cy="1566862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33" y="7019554"/>
            <a:ext cx="2989888" cy="189979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8" t="18898" b="3885"/>
          <a:stretch>
            <a:fillRect/>
          </a:stretch>
        </p:blipFill>
        <p:spPr bwMode="auto">
          <a:xfrm>
            <a:off x="3329539" y="5738185"/>
            <a:ext cx="3200400" cy="1916112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636315" y="560512"/>
            <a:ext cx="5673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AU PROGRAMME</a:t>
            </a:r>
            <a:endParaRPr lang="fr-FR" sz="2400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404664" y="1253297"/>
            <a:ext cx="59046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u="sng" dirty="0" smtClean="0"/>
              <a:t>Vendredi 1</a:t>
            </a:r>
            <a:r>
              <a:rPr lang="fr-FR" sz="2000" b="1" u="sng" baseline="30000" dirty="0" smtClean="0"/>
              <a:t>er</a:t>
            </a:r>
            <a:r>
              <a:rPr lang="fr-FR" sz="2000" b="1" u="sng" dirty="0" smtClean="0"/>
              <a:t> juin </a:t>
            </a:r>
            <a:r>
              <a:rPr lang="fr-FR" sz="2000" dirty="0" smtClean="0"/>
              <a:t>:</a:t>
            </a:r>
          </a:p>
          <a:p>
            <a:r>
              <a:rPr lang="fr-FR" sz="2000" dirty="0" smtClean="0"/>
              <a:t>-   Accueil sur demande des équipes lointaines</a:t>
            </a:r>
          </a:p>
          <a:p>
            <a:pPr marL="285750" indent="-285750">
              <a:buFontTx/>
              <a:buChar char="-"/>
            </a:pPr>
            <a:r>
              <a:rPr lang="fr-FR" sz="2000" dirty="0" smtClean="0"/>
              <a:t>Le soir, à partir de 20h, possibilité d’entrainement, apéro et repas au stade.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620688" y="7227639"/>
            <a:ext cx="5673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TARIFS</a:t>
            </a:r>
            <a:endParaRPr lang="fr-FR" sz="2400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393376" y="7602195"/>
            <a:ext cx="62039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/>
              <a:t>REPAS et BOISSONS </a:t>
            </a:r>
            <a:r>
              <a:rPr lang="fr-FR" b="1" dirty="0"/>
              <a:t>: </a:t>
            </a:r>
            <a:endParaRPr lang="fr-FR" dirty="0"/>
          </a:p>
          <a:p>
            <a:r>
              <a:rPr lang="fr-FR" b="1" dirty="0" smtClean="0"/>
              <a:t>Midi</a:t>
            </a:r>
            <a:r>
              <a:rPr lang="fr-FR" b="1" dirty="0"/>
              <a:t> </a:t>
            </a:r>
            <a:r>
              <a:rPr lang="fr-FR" b="1" dirty="0" smtClean="0"/>
              <a:t>: </a:t>
            </a:r>
            <a:r>
              <a:rPr lang="fr-FR" dirty="0" smtClean="0"/>
              <a:t>Barbecue </a:t>
            </a:r>
            <a:r>
              <a:rPr lang="fr-FR" dirty="0"/>
              <a:t>et buvette en vente libre toute la </a:t>
            </a:r>
            <a:r>
              <a:rPr lang="fr-FR" dirty="0" smtClean="0"/>
              <a:t>journée (sandwich </a:t>
            </a:r>
            <a:r>
              <a:rPr lang="fr-FR" dirty="0"/>
              <a:t>3</a:t>
            </a:r>
            <a:r>
              <a:rPr lang="fr-FR" dirty="0" smtClean="0"/>
              <a:t>€ - </a:t>
            </a:r>
            <a:r>
              <a:rPr lang="fr-FR" dirty="0"/>
              <a:t>boisson 2€ </a:t>
            </a:r>
            <a:r>
              <a:rPr lang="fr-FR" dirty="0" smtClean="0"/>
              <a:t>- Dessert </a:t>
            </a:r>
            <a:r>
              <a:rPr lang="fr-FR" dirty="0"/>
              <a:t>2€  )</a:t>
            </a:r>
          </a:p>
          <a:p>
            <a:r>
              <a:rPr lang="fr-FR" dirty="0"/>
              <a:t> </a:t>
            </a:r>
          </a:p>
          <a:p>
            <a:r>
              <a:rPr lang="fr-FR" b="1" dirty="0"/>
              <a:t>Soir : </a:t>
            </a:r>
            <a:r>
              <a:rPr lang="fr-FR" dirty="0"/>
              <a:t>Verre </a:t>
            </a:r>
            <a:r>
              <a:rPr lang="fr-FR" dirty="0" smtClean="0"/>
              <a:t>d’apéro </a:t>
            </a:r>
            <a:r>
              <a:rPr lang="fr-FR" dirty="0"/>
              <a:t>de remise en forme offert</a:t>
            </a:r>
          </a:p>
          <a:p>
            <a:r>
              <a:rPr lang="fr-FR" dirty="0" smtClean="0"/>
              <a:t>Paëlla géante + vin + dessert+ soirée  = </a:t>
            </a:r>
            <a:r>
              <a:rPr lang="fr-FR" dirty="0"/>
              <a:t>20€</a:t>
            </a:r>
          </a:p>
          <a:p>
            <a:r>
              <a:rPr lang="fr-FR" dirty="0"/>
              <a:t>Consos en vente libre à la buvette</a:t>
            </a:r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8" r="6732" b="41946"/>
          <a:stretch>
            <a:fillRect/>
          </a:stretch>
        </p:blipFill>
        <p:spPr bwMode="auto">
          <a:xfrm>
            <a:off x="404664" y="3563367"/>
            <a:ext cx="3542296" cy="1355854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394512" y="2648744"/>
            <a:ext cx="59046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u="sng" dirty="0" smtClean="0"/>
              <a:t>Samedi 2 juin </a:t>
            </a:r>
            <a:r>
              <a:rPr lang="fr-FR" sz="2000" u="sng" dirty="0" smtClean="0"/>
              <a:t>:</a:t>
            </a:r>
          </a:p>
          <a:p>
            <a:r>
              <a:rPr lang="fr-FR" sz="2000" dirty="0" smtClean="0"/>
              <a:t>-   9h : accueil des équipes, café de bienvenue, répartition des poules et attribution des terrains et des vestiaires</a:t>
            </a:r>
          </a:p>
          <a:p>
            <a:pPr marL="285750" indent="-285750">
              <a:buFontTx/>
              <a:buChar char="-"/>
            </a:pPr>
            <a:r>
              <a:rPr lang="fr-FR" sz="2000" dirty="0" smtClean="0"/>
              <a:t>10h : début du tournoi sur 3 terrains en herbe avec arbitrage officiel à 15 contre 15 sur des matchs de 2x8 minutes.</a:t>
            </a:r>
          </a:p>
          <a:p>
            <a:pPr marL="285750" indent="-285750">
              <a:buFontTx/>
              <a:buChar char="-"/>
            </a:pPr>
            <a:r>
              <a:rPr lang="fr-FR" sz="2000" dirty="0" smtClean="0"/>
              <a:t>12h : barbecue et buvette en vente libre</a:t>
            </a:r>
          </a:p>
          <a:p>
            <a:pPr marL="285750" indent="-285750">
              <a:buFontTx/>
              <a:buChar char="-"/>
            </a:pPr>
            <a:r>
              <a:rPr lang="fr-FR" sz="2000" dirty="0" smtClean="0"/>
              <a:t>14h : reprise des rencontres et phase finales</a:t>
            </a:r>
          </a:p>
          <a:p>
            <a:pPr marL="285750" indent="-285750">
              <a:buFontTx/>
              <a:buChar char="-"/>
            </a:pPr>
            <a:r>
              <a:rPr lang="fr-FR" sz="2000" dirty="0" smtClean="0"/>
              <a:t>18h : remise des coupes et mot du président</a:t>
            </a:r>
          </a:p>
          <a:p>
            <a:pPr marL="285750" indent="-285750">
              <a:buFontTx/>
              <a:buChar char="-"/>
            </a:pPr>
            <a:r>
              <a:rPr lang="fr-FR" sz="2000" dirty="0" smtClean="0"/>
              <a:t>19h : apéro, animations et jeux</a:t>
            </a:r>
          </a:p>
          <a:p>
            <a:pPr marL="285750" indent="-285750">
              <a:buFontTx/>
              <a:buChar char="-"/>
            </a:pPr>
            <a:r>
              <a:rPr lang="fr-FR" sz="2000" dirty="0" smtClean="0"/>
              <a:t>21h : paëlla géante puis début de la soirée jusqu’au bout de la nuit…</a:t>
            </a:r>
            <a:endParaRPr lang="fr-FR" sz="2000" dirty="0"/>
          </a:p>
        </p:txBody>
      </p:sp>
      <p:sp>
        <p:nvSpPr>
          <p:cNvPr id="10" name="ZoneTexte 9"/>
          <p:cNvSpPr txBox="1"/>
          <p:nvPr/>
        </p:nvSpPr>
        <p:spPr>
          <a:xfrm>
            <a:off x="404664" y="6477362"/>
            <a:ext cx="5904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u="sng" dirty="0" smtClean="0"/>
              <a:t>Dimanche 3 juin</a:t>
            </a:r>
            <a:r>
              <a:rPr lang="fr-FR" sz="2000" u="sng" dirty="0" smtClean="0"/>
              <a:t>:</a:t>
            </a:r>
          </a:p>
          <a:p>
            <a:r>
              <a:rPr lang="fr-FR" sz="2000" dirty="0" smtClean="0"/>
              <a:t>-   Possibilité d’une après-midi plage + apéro pour les rescapés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57455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blason de n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339" y="8767048"/>
            <a:ext cx="795338" cy="103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bidon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29" r="10413"/>
          <a:stretch/>
        </p:blipFill>
        <p:spPr bwMode="auto">
          <a:xfrm>
            <a:off x="116633" y="194471"/>
            <a:ext cx="1039365" cy="851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240" y="194471"/>
            <a:ext cx="1019400" cy="802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636315" y="650262"/>
            <a:ext cx="5673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HEBERGEMENTS</a:t>
            </a:r>
            <a:endParaRPr lang="fr-FR" sz="2400" b="1" dirty="0"/>
          </a:p>
        </p:txBody>
      </p:sp>
      <p:sp>
        <p:nvSpPr>
          <p:cNvPr id="13" name="ZoneTexte 12"/>
          <p:cNvSpPr txBox="1"/>
          <p:nvPr/>
        </p:nvSpPr>
        <p:spPr>
          <a:xfrm>
            <a:off x="332656" y="1326466"/>
            <a:ext cx="3025965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/>
              <a:t>Hôtel Hibiscus</a:t>
            </a:r>
            <a:endParaRPr lang="fr-FR" dirty="0"/>
          </a:p>
          <a:p>
            <a:r>
              <a:rPr lang="fr-FR" dirty="0"/>
              <a:t>27 Avenue Auguste Vérola</a:t>
            </a:r>
          </a:p>
          <a:p>
            <a:r>
              <a:rPr lang="fr-FR" dirty="0"/>
              <a:t>06200 Nice</a:t>
            </a:r>
          </a:p>
          <a:p>
            <a:r>
              <a:rPr lang="fr-FR" dirty="0"/>
              <a:t>04 92 29 56 56‎</a:t>
            </a:r>
          </a:p>
          <a:p>
            <a:r>
              <a:rPr lang="en-GB" u="sng" dirty="0">
                <a:hlinkClick r:id="rId5"/>
              </a:rPr>
              <a:t>http://www.kyriad.fr</a:t>
            </a:r>
            <a:endParaRPr lang="fr-FR" dirty="0"/>
          </a:p>
          <a:p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3068960" y="1830522"/>
            <a:ext cx="3240360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Hotel </a:t>
            </a:r>
            <a:r>
              <a:rPr lang="en-GB" b="1" dirty="0" err="1"/>
              <a:t>Kyriad</a:t>
            </a:r>
            <a:r>
              <a:rPr lang="en-GB" b="1" dirty="0"/>
              <a:t> Nice St. </a:t>
            </a:r>
            <a:r>
              <a:rPr lang="en-GB" b="1" dirty="0" err="1"/>
              <a:t>Isidore</a:t>
            </a:r>
            <a:endParaRPr lang="fr-FR" dirty="0"/>
          </a:p>
          <a:p>
            <a:r>
              <a:rPr lang="fr-FR" dirty="0"/>
              <a:t>30 Avenue Auguste Vérola</a:t>
            </a:r>
          </a:p>
          <a:p>
            <a:r>
              <a:rPr lang="fr-FR" dirty="0"/>
              <a:t>06200 Nice</a:t>
            </a:r>
          </a:p>
          <a:p>
            <a:r>
              <a:rPr lang="fr-FR" dirty="0"/>
              <a:t>04 93 29 99 00‎</a:t>
            </a:r>
          </a:p>
          <a:p>
            <a:r>
              <a:rPr lang="en-GB" u="sng" dirty="0">
                <a:hlinkClick r:id="rId5"/>
              </a:rPr>
              <a:t>http://www.kyriad.fr</a:t>
            </a:r>
            <a:endParaRPr lang="fr-FR" dirty="0"/>
          </a:p>
          <a:p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3675551" y="5169024"/>
            <a:ext cx="2836502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/>
              <a:t>HOTEL IBIS PROMENADE</a:t>
            </a:r>
            <a:endParaRPr lang="fr-FR" dirty="0"/>
          </a:p>
          <a:p>
            <a:r>
              <a:rPr lang="fr-FR" dirty="0"/>
              <a:t>359 Promenade des Anglais</a:t>
            </a:r>
          </a:p>
          <a:p>
            <a:r>
              <a:rPr lang="fr-FR" dirty="0"/>
              <a:t>06000 Nice</a:t>
            </a:r>
          </a:p>
          <a:p>
            <a:r>
              <a:rPr lang="fr-FR" dirty="0"/>
              <a:t>04 93 83 30 30</a:t>
            </a:r>
          </a:p>
          <a:p>
            <a:r>
              <a:rPr lang="fr-FR" u="sng" dirty="0">
                <a:hlinkClick r:id="rId6"/>
              </a:rPr>
              <a:t>http://www.ibishotel.com/fr</a:t>
            </a:r>
            <a:endParaRPr lang="fr-FR" dirty="0"/>
          </a:p>
          <a:p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146354" y="3298304"/>
            <a:ext cx="3816424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/>
              <a:t>HOTEL 1ere CLASSE PROMENADE</a:t>
            </a:r>
            <a:endParaRPr lang="fr-FR" dirty="0"/>
          </a:p>
          <a:p>
            <a:r>
              <a:rPr lang="fr-FR" dirty="0"/>
              <a:t>385 Promenade des Anglais</a:t>
            </a:r>
          </a:p>
          <a:p>
            <a:r>
              <a:rPr lang="fr-FR" dirty="0"/>
              <a:t>06000 NICE</a:t>
            </a:r>
          </a:p>
          <a:p>
            <a:r>
              <a:rPr lang="fr-FR" dirty="0"/>
              <a:t>0 892 707 229</a:t>
            </a:r>
          </a:p>
          <a:p>
            <a:r>
              <a:rPr lang="fr-FR" u="sng" dirty="0">
                <a:hlinkClick r:id="rId7"/>
              </a:rPr>
              <a:t>http://www.premiere-classe-nice-promenade-des-anglais.fr</a:t>
            </a:r>
            <a:endParaRPr lang="fr-FR" dirty="0"/>
          </a:p>
          <a:p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2913656" y="7113240"/>
            <a:ext cx="3683696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/>
              <a:t>ETAP HOTEL NICE PALAI NIKAIA</a:t>
            </a:r>
            <a:endParaRPr lang="fr-FR" dirty="0"/>
          </a:p>
          <a:p>
            <a:r>
              <a:rPr lang="fr-FR" dirty="0"/>
              <a:t>232 Route de </a:t>
            </a:r>
            <a:r>
              <a:rPr lang="fr-FR" dirty="0" err="1"/>
              <a:t>grenoble</a:t>
            </a:r>
            <a:endParaRPr lang="fr-FR" dirty="0"/>
          </a:p>
          <a:p>
            <a:r>
              <a:rPr lang="fr-FR" dirty="0"/>
              <a:t>06200 Nice</a:t>
            </a:r>
          </a:p>
          <a:p>
            <a:r>
              <a:rPr lang="fr-FR" dirty="0"/>
              <a:t>0892683248</a:t>
            </a:r>
          </a:p>
          <a:p>
            <a:r>
              <a:rPr lang="fr-FR" u="sng" dirty="0">
                <a:hlinkClick r:id="rId8"/>
              </a:rPr>
              <a:t>http://www.accorhotels.fr</a:t>
            </a:r>
            <a:endParaRPr lang="fr-FR" dirty="0"/>
          </a:p>
          <a:p>
            <a:endParaRPr lang="fr-FR" dirty="0"/>
          </a:p>
        </p:txBody>
      </p:sp>
      <p:sp>
        <p:nvSpPr>
          <p:cNvPr id="18" name="ZoneTexte 17"/>
          <p:cNvSpPr txBox="1"/>
          <p:nvPr/>
        </p:nvSpPr>
        <p:spPr>
          <a:xfrm>
            <a:off x="495025" y="7185248"/>
            <a:ext cx="2213895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KYRIAD CARROS</a:t>
            </a:r>
            <a:endParaRPr lang="fr-FR" dirty="0"/>
          </a:p>
          <a:p>
            <a:r>
              <a:rPr lang="en-GB" dirty="0"/>
              <a:t>1ere avenue </a:t>
            </a:r>
            <a:r>
              <a:rPr lang="en-GB" dirty="0" err="1"/>
              <a:t>zi</a:t>
            </a:r>
            <a:r>
              <a:rPr lang="en-GB" dirty="0"/>
              <a:t> </a:t>
            </a:r>
            <a:endParaRPr lang="fr-FR" dirty="0"/>
          </a:p>
          <a:p>
            <a:r>
              <a:rPr lang="en-GB" dirty="0"/>
              <a:t>06510 </a:t>
            </a:r>
            <a:r>
              <a:rPr lang="en-GB" dirty="0" err="1"/>
              <a:t>carros</a:t>
            </a:r>
            <a:endParaRPr lang="fr-FR" dirty="0"/>
          </a:p>
          <a:p>
            <a:r>
              <a:rPr lang="en-GB" dirty="0"/>
              <a:t>04 94 01 07 38</a:t>
            </a:r>
            <a:endParaRPr lang="fr-FR" dirty="0"/>
          </a:p>
          <a:p>
            <a:r>
              <a:rPr lang="en-GB" u="sng" dirty="0">
                <a:hlinkClick r:id="rId5"/>
              </a:rPr>
              <a:t>http://www.kyriad.fr</a:t>
            </a:r>
            <a:endParaRPr lang="fr-FR" dirty="0"/>
          </a:p>
          <a:p>
            <a:endParaRPr lang="fr-FR" dirty="0"/>
          </a:p>
        </p:txBody>
      </p:sp>
      <p:sp>
        <p:nvSpPr>
          <p:cNvPr id="19" name="ZoneTexte 18"/>
          <p:cNvSpPr txBox="1"/>
          <p:nvPr/>
        </p:nvSpPr>
        <p:spPr>
          <a:xfrm>
            <a:off x="4151927" y="3281715"/>
            <a:ext cx="2456714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/>
              <a:t>LES CAMELIAS</a:t>
            </a:r>
            <a:endParaRPr lang="fr-FR" dirty="0"/>
          </a:p>
          <a:p>
            <a:r>
              <a:rPr lang="fr-FR" dirty="0"/>
              <a:t>3 rue </a:t>
            </a:r>
            <a:r>
              <a:rPr lang="fr-FR" dirty="0" err="1"/>
              <a:t>spitaleri</a:t>
            </a:r>
            <a:endParaRPr lang="fr-FR" dirty="0"/>
          </a:p>
          <a:p>
            <a:r>
              <a:rPr lang="fr-FR" dirty="0"/>
              <a:t>06000 Nice</a:t>
            </a:r>
          </a:p>
          <a:p>
            <a:r>
              <a:rPr lang="fr-FR" dirty="0"/>
              <a:t>04 93 62 15 54</a:t>
            </a:r>
          </a:p>
          <a:p>
            <a:r>
              <a:rPr lang="fr-FR" u="sng" dirty="0">
                <a:hlinkClick r:id="rId9"/>
              </a:rPr>
              <a:t>www.fuaj.org/nice-les-camelias</a:t>
            </a:r>
            <a:endParaRPr lang="fr-FR" dirty="0"/>
          </a:p>
          <a:p>
            <a:endParaRPr lang="fr-FR" dirty="0"/>
          </a:p>
        </p:txBody>
      </p:sp>
      <p:sp>
        <p:nvSpPr>
          <p:cNvPr id="20" name="ZoneTexte 19"/>
          <p:cNvSpPr txBox="1"/>
          <p:nvPr/>
        </p:nvSpPr>
        <p:spPr>
          <a:xfrm>
            <a:off x="423018" y="5581193"/>
            <a:ext cx="3456384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/>
              <a:t>MONT BORON</a:t>
            </a:r>
            <a:endParaRPr lang="fr-FR" dirty="0"/>
          </a:p>
          <a:p>
            <a:r>
              <a:rPr lang="fr-FR" b="1" dirty="0"/>
              <a:t> </a:t>
            </a:r>
            <a:r>
              <a:rPr lang="fr-FR" dirty="0" smtClean="0"/>
              <a:t>route </a:t>
            </a:r>
            <a:r>
              <a:rPr lang="fr-FR" dirty="0" err="1"/>
              <a:t>forestiere</a:t>
            </a:r>
            <a:r>
              <a:rPr lang="fr-FR" dirty="0"/>
              <a:t> du mont </a:t>
            </a:r>
            <a:r>
              <a:rPr lang="fr-FR" dirty="0" err="1"/>
              <a:t>alban</a:t>
            </a:r>
            <a:endParaRPr lang="fr-FR" dirty="0"/>
          </a:p>
          <a:p>
            <a:r>
              <a:rPr lang="fr-FR" dirty="0"/>
              <a:t>06300 Nice</a:t>
            </a:r>
          </a:p>
          <a:p>
            <a:r>
              <a:rPr lang="fr-FR" dirty="0"/>
              <a:t>04 93 89 23 64</a:t>
            </a:r>
          </a:p>
          <a:p>
            <a:r>
              <a:rPr lang="fr-FR" u="sng" dirty="0">
                <a:hlinkClick r:id="rId10" action="ppaction://hlinkfile"/>
              </a:rPr>
              <a:t>www.fuaj.org/Nice-Mont-Boron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59861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6695"/>
            <a:ext cx="6172200" cy="739881"/>
          </a:xfrm>
        </p:spPr>
        <p:txBody>
          <a:bodyPr>
            <a:normAutofit fontScale="90000"/>
          </a:bodyPr>
          <a:lstStyle/>
          <a:p>
            <a:r>
              <a:rPr lang="fr-FR" sz="2400" b="1" dirty="0">
                <a:latin typeface="+mn-lt"/>
                <a:ea typeface="+mn-ea"/>
                <a:cs typeface="+mn-cs"/>
              </a:rPr>
              <a:t>Le plus de cette année 2012</a:t>
            </a:r>
            <a:r>
              <a:rPr lang="fr-FR" sz="2400" b="1" dirty="0" smtClean="0">
                <a:latin typeface="+mn-lt"/>
                <a:ea typeface="+mn-ea"/>
                <a:cs typeface="+mn-cs"/>
              </a:rPr>
              <a:t>…</a:t>
            </a:r>
            <a:br>
              <a:rPr lang="fr-FR" sz="2400" b="1" dirty="0" smtClean="0">
                <a:latin typeface="+mn-lt"/>
                <a:ea typeface="+mn-ea"/>
                <a:cs typeface="+mn-cs"/>
              </a:rPr>
            </a:br>
            <a:r>
              <a:rPr lang="fr-FR" sz="2400" b="1" dirty="0" smtClean="0">
                <a:latin typeface="+mn-lt"/>
                <a:ea typeface="+mn-ea"/>
                <a:cs typeface="+mn-cs"/>
              </a:rPr>
              <a:t>RUGBY SANS FRONTIERES</a:t>
            </a:r>
            <a:endParaRPr lang="fr-FR" sz="2400" b="1" dirty="0">
              <a:latin typeface="+mn-lt"/>
              <a:ea typeface="+mn-ea"/>
              <a:cs typeface="+mn-cs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36440" y="1640633"/>
            <a:ext cx="6172200" cy="475252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1600" dirty="0" smtClean="0"/>
              <a:t>Pour cette édition 2012, le XV CIAPPACAN s’associe avec Rugby Sans Frontières.</a:t>
            </a:r>
          </a:p>
          <a:p>
            <a:pPr marL="0" indent="0" algn="just">
              <a:buNone/>
            </a:pPr>
            <a:endParaRPr lang="fr-FR" sz="1600" dirty="0"/>
          </a:p>
          <a:p>
            <a:pPr marL="0" indent="0" algn="just">
              <a:buNone/>
            </a:pPr>
            <a:r>
              <a:rPr lang="fr-FR" sz="1600" dirty="0" smtClean="0"/>
              <a:t>Le but de cette association est de </a:t>
            </a:r>
            <a:r>
              <a:rPr lang="fr-FR" sz="1600" dirty="0"/>
              <a:t>contribuer au développement du rugby en Afrique au niveau des jeunes, en encourageant son apprentissage par des dons de matériel et </a:t>
            </a:r>
            <a:r>
              <a:rPr lang="fr-FR" sz="1600" dirty="0" smtClean="0"/>
              <a:t>d’équipements.</a:t>
            </a:r>
          </a:p>
          <a:p>
            <a:pPr marL="0" indent="0" algn="just">
              <a:buNone/>
            </a:pPr>
            <a:endParaRPr lang="fr-FR" sz="1600" dirty="0"/>
          </a:p>
          <a:p>
            <a:pPr marL="0" indent="0" algn="just">
              <a:buNone/>
            </a:pPr>
            <a:r>
              <a:rPr lang="fr-FR" sz="1600" dirty="0" smtClean="0"/>
              <a:t>C’est pourquoi, nous demandons aux équipes participantes d’apporter, le jour du tournoi, le maximum d’équipements d’occasion, en bon état. Ceux-ci seront collectés par l’association et envoyés en Afrique.</a:t>
            </a:r>
          </a:p>
          <a:p>
            <a:pPr marL="0" indent="0" algn="just">
              <a:buNone/>
            </a:pPr>
            <a:endParaRPr lang="fr-FR" sz="1600" dirty="0" smtClean="0"/>
          </a:p>
          <a:p>
            <a:pPr marL="0" indent="0" algn="just">
              <a:buNone/>
            </a:pPr>
            <a:r>
              <a:rPr lang="fr-FR" sz="1600" dirty="0" smtClean="0"/>
              <a:t>Les besoins sont larges et variés : ballons, shorts, chaussettes, crampons moulés, maillots, épaulières, casques, dossards, plots, quilles, trousses de pharmacie, etc.</a:t>
            </a:r>
            <a:endParaRPr lang="fr-FR" sz="1600" dirty="0"/>
          </a:p>
          <a:p>
            <a:pPr marL="0" indent="0" algn="just">
              <a:buNone/>
            </a:pPr>
            <a:endParaRPr lang="fr-FR" sz="1600" dirty="0" smtClean="0"/>
          </a:p>
          <a:p>
            <a:pPr marL="0" indent="0" algn="just">
              <a:buNone/>
            </a:pPr>
            <a:r>
              <a:rPr lang="fr-FR" sz="1600" dirty="0" smtClean="0"/>
              <a:t>Pour plus de renseignements, vous pouvez contacter l’équipe organisatrice du tournoi contact@ciappacanrugby.com ou directement sur le site internet </a:t>
            </a:r>
            <a:r>
              <a:rPr lang="fr-FR" sz="1600" dirty="0"/>
              <a:t>de l’association http://rugbysansfrontieres.org/</a:t>
            </a:r>
          </a:p>
        </p:txBody>
      </p:sp>
      <p:pic>
        <p:nvPicPr>
          <p:cNvPr id="4" name="Picture 2" descr="bido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29" r="10413"/>
          <a:stretch/>
        </p:blipFill>
        <p:spPr bwMode="auto">
          <a:xfrm>
            <a:off x="116633" y="194471"/>
            <a:ext cx="1039365" cy="851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240" y="194471"/>
            <a:ext cx="1019400" cy="802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http://rugbysansfrontieres.files.wordpress.com/2010/09/17def.jpg?w=300&amp;h=200&amp;h=2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792" y="6691792"/>
            <a:ext cx="3764520" cy="2509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806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ason de n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458" y="1013792"/>
            <a:ext cx="1136502" cy="1474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bidon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29" r="10413"/>
          <a:stretch/>
        </p:blipFill>
        <p:spPr bwMode="auto">
          <a:xfrm>
            <a:off x="2122371" y="3628609"/>
            <a:ext cx="2576662" cy="2109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33" y="1013792"/>
            <a:ext cx="1736367" cy="1366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664505" y="2793166"/>
            <a:ext cx="5673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ILS NOUS SOUTIENNENT…</a:t>
            </a:r>
            <a:endParaRPr lang="fr-FR" sz="2400" b="1" dirty="0"/>
          </a:p>
        </p:txBody>
      </p:sp>
      <p:pic>
        <p:nvPicPr>
          <p:cNvPr id="4098" name="Picture 2" descr="FFR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198" y="361082"/>
            <a:ext cx="1281113" cy="112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4" descr="data:image/jpeg;base64,/9j/4AAQSkZJRgABAQAAAQABAAD/2wBDAAkGBwgHBgkIBwgKCgkLDRYPDQwMDRsUFRAWIB0iIiAdHx8kKDQsJCYxJx8fLT0tMTU3Ojo6Iys/RD84QzQ5Ojf/2wBDAQoKCg0MDRoPDxo3JR8lNzc3Nzc3Nzc3Nzc3Nzc3Nzc3Nzc3Nzc3Nzc3Nzc3Nzc3Nzc3Nzc3Nzc3Nzc3Nzc3Nzf/wAARCACMAIwDASIAAhEBAxEB/8QAHAABAAIDAQEBAAAAAAAAAAAAAAUHAgQGAQMI/8QAQRAAAgEEAAUBBQQGBwgDAAAAAQIDAAQFEQYSITFBEwciUWFxFDKBkRUjYnSxsiRCY3JzocEWMzQ1NkNSVKLh8P/EABoBAQACAwEAAAAAAAAAAAAAAAADBAIFBgH/xAAtEQACAgIBAwIFAgcAAAAAAAAAAQIDBBEFEiExE0EGMlFhcSIjM4GRsdHh8P/aAAwDAQACEQMRAD8AvGlKUApSlAKUpQClKUApSlAKUrzfzoD2lRWS4gxuOmaCe4L3KqHNtbxtNNynseRAW189Vppxjid7uWvLOPWzNeWcsEQHzdlCj6EigOhpWKsGUMrAg9QR5rKgFKUoBSlKAUpSgFKUoBSlKAUpSgFc9xll2xlgkcM4gmuCw9cjYgjVS8kmvkqnW+nMVB710NV17XLW6urCZbMMZf0ZcheUb2PVgZ1+pUEUPUk33K2fPSXxJgEkNhzEx2/qEl/25W7yOfJbfy1Uric5BaygTWSLET1e2JjdfxHf6HofO+1cfjJFksYWQg+74+Nb0b+DWonZPrb2d1DAx5Y8UorTRdfDt7bY0WdnC4ayuSFg5F0qMQSugOiq3Kw10AYaHRgB2FUtw7cSzHHWiuOZZIlUc/UM1xE6jXn3IpT9FNXQDutnVPrgpHF5VPo3Sr+h7SlKkIBSlKAUpSgFKUoBSlKAUpWEsscMbSTOqIvdmOgPxoDOo3N2El9a6t5EjuYjzwtIu0J0QVYeVIJB+ux1FZQZzE3E3owZOzkk3rkSdSd/TdQ/HeSu8dZ2v2O4eD1pJRK8aqXCrBJJpSwIBJQDZB89KApfOcLZOwzExxkSq07l5MZcyqkkZ8mNmIWVNnoynfUAqCDQcP56HlfJ2MWLg3p57+4SNFHx6nZ+gBrWm4tzGTmFxawQ2xVmEd1Mxubhd9G1JJvl3+wqgfhUfPbtdzGe/nluZyNGSVy7EfU9apXSpT213Om42vkXXqMtR9tnb8M3GPu+I8fi+HcjdXnpc0s9xDbiIBzpWlLyAlQFJRVVd+8x5tsatzhQs3DeMd5JJHa1jLPI5ZmPKOpJ6k/Oqh9mksdhdSpCip61xbqddz7zVbvCH/S+K/dI/wCUVPRYpx7LwafkMaePc1N7b77JelKVMURSlKAUpWJYDqe3xoDKlQ8nE+IS4aBLxJnRuWUwAyLCf7RlBCfiRUtsMOmiKAM6opZmCqBsknQFc9d8ZYqJJmsnfIGEkP8AZNFFI7hpWIjU/IsDVScfZ/Jx5OOyjWK7lkVpvWvdyiI+rIo5Iz+rGgo0SpPzrl7j7bkZUmzF9NdyoPd522E+Sjso6eAKhsvjX5Nhh8Zdld49l9S0cz7S5HLR2lxCiHa/0JPXkHTofUfUa6+AWTxXGXvEl5ezK86hyrBlluD9olBHkFxyKT+wi96gz+r5VjikkkduVEQFmY+AB5Nb7cL8VSROwtrOylWMyi2ubhRcOi/eYINnQ35G6rqy675OyNxLD4/A16/6pf8Ae3+SXg4n5wYsjHNPA45XVmWQEf3HBU10psp8ljI5cRc/aMfFFO6WoBIVjDIg9MHbKfe0U2R2K8uitVjZytNaxyPrnIIbXbYOjXW+z/LSY3MNFvcM0bFkPbY/+tj8qjqvnCfTJkudxdFuP61C09b/ACcvBwxnYLK9uLma3tYrJHeSATq0y7VmXmVd8uypHvEHv0ryNuaNT5I3VhZnkteBszbxxJHHawywRqo0ORHuFT8eXl3Vd23W3iPxQfwrLMilpox4G+dnWpPxonOGJzDkrQf+d9bD/wCdXhwcd8LYr91T+FULhH5ctjx8b6D+cVfPBZ3wpi/3dazwvlZV+IVq2D+zJqlKVdOeFeHtXtKArjif2jnFyvF6cNqnNIkbOGmmkKOUJEa6QAlTos4P7NcHluMLvMqVkWWZDvTXrhwQf7FQIunTXMH7dzXw9o8qQ5q0Zx09W5A0Nkn7RNULBL6oYlWQg65WGiKp5Fs49l4Oh4jBxr49Vnd/QlLbNZCLI215JeTs9u206+6oI0QEGlAIJHQeatLCcT/ZbaGZAZce59+FOrWx8mPX3o/PL3XrrYGlp2pbh/OS4a4HMhns3P6633rfzU+GHf8A/AitVfKM+7NryPFV3VftRSkvB9eMsZcZW9XI4y7tBEljJMrm4TmdFklZii9WboR11rqOtc3j5HmsYZJDtivU1Y+TsLAYu/yGFu4VsLq2uZHi9MKWnaFl3vur9gV7HoRo7BrjHjlsoR8F/wBanyulxTRR4J2qyUJdklrRMcOssfEOKuJmCRQ3sLSOx0qjmHUnwKztYsXw7nbrMplP0pknacwQ2KH0AZOYD1Jm1zABgdKD1+PQ1HJO0KyIrKFkGnBUEMPxrEMG7EH6Goar3XDSRfzOLjl3qyctJLWkfCyg+zWkUPfkGv8AOpvhtUkyDc5KxpGWnk0dRxf1j08+B8SQPNfTD8JZLP2z3Nje2sdvCSLhdkzJ31pex342R379Ksfgfgq1tYobq4CGFWEsduG5zJIpPLJM3ll8IByo2z7zaIzqolN9cvBW5Dk6qK3j1rulr8EHxys1vwjeC6h9Ce4sRNJCdbjaSSQlTryOfVVva/8ADRf3B/CrR9szbtLuNT1+yQbAPbc/+vX8qrCAagjHwUfwrPNfhEPw7H55G3izrM4v9+h/nFX7wQd8J4z/AAB/E1+frFuXM4rX/vQ/zir/AOBTvhLG/wCEf5jWeH8jK/xC93RX2J6lKVbOfFKUoDhrzheWy9fJT36tKlyXgEFssZVHm5uVnPMx+8exUHfaqbvDvM5P95av0VxJ/wAol/vx/wA61+cZzzZnKn4XTVWyv4ZuuBesrX2PJZFijaR+iqNmsYJoriMPC4Zf4VhexmW1lQdyp7VJ8bYezx9pBlsPI9pKUhjuLd19yZ2jRuaM9t+8NqdHuRVOqn1YvXk6DO5F4dsVJfpezLHNexQTSQbFqRqUOCUc+Bry3061E5eN8bbakmihlJKpbJt5Adb9865U1sdCebr2rrshnrR+H7S+mVLCJUEa21nIGeNuX7iN4kYbYufuIV17zbrhOIpJmayWSC2t4ZLcXMNvbp9xZOxdj7zuQqksxPjtVyrFjFbl3Zz2XzNtsn6K6V9fd/zIt5pXPvSufxNfW1njjbU4mKn+vG/vL8wD0P06fUVrHoCT0HxNAQRsHp8as9MfGjVK6ze+p/1O2wOVyWAlOTxNymSslXVwYgQyp8Joz7yjvpuo+fXRn4+OpEle4xZuEEoHN6VwE1r4qyOpPjfKDoDZPTUJ7NstgbdpMdnbWOF5H5rbJwnkuImPQrzjqR8j33rTb1UnxNwJc2TG/sFaa0bqL/GRBl8f723Xsfi0fTuSoqCVUl3rei9XmV2PWVHq+/v/ALI7O5i4zRYzhl52DSF5PUeVgCFLNoDQBbSqoALMe53UeB2FRs15d2qszpbXEa/92GYf5qfeU/EEAitjD22c4jmEGGxk05bpzxrpF+rnoPzqpOm6b3I6DH5Hj8evVXZG9hTHJxBbTSn+jY4NfXBB+6kQ5vx2wVfq1fofhSxlxvDeMspzzTQ2sayHWtvobP57qq+COGYZcscPayi8gtJ1nzWQjGo5JUO47SM9yqn3mPkjrrYFXSKvVVquPSczn5byrnZ7ex7SlKkKYpShoCJ4mljTEv6jqvNJEF2dbJkXpX5y0XzWYHgXbbPwHxrpvaBkMhb5OD7DOsV1LcXH9KdBJLGolkXSM2+QcqL0XXauewwsbGS5TMTytDewvFNP0ZkLa04U/e0QNjuQTVbIlFro92bniarYSeRFdkn/AGNjBx3UuWikixkt7YRk+rNGQq6KkD3n0vc77+K2eJZ2y6Q4+C4jh+z2sk14BMkwRI4oQeZUJBbmiGtMejddVGmS4yN1Z2lpkJ8vDZsHitILQrEvL0DHZ39Sfj1PxsGHgrH8XYO8FnHjo72K7jQ3BhDdoo/UTmXRBDFux77+dSUxhHtEq51mRa1Zc/wilZI19YehC+pBzRKdM7KSe+vPQ/kals9vILhpLMCWY46C35F77X3VJ+HcKfG1PXWqsLO2MHs8yUd9j7N4Us3ae3Mkiym4LxiMoDsskfNpiW89ASWFcnwjis3mhefYYWdr+FoBMSFLOdlnB8IrEFiOnQKNtqp+xry7OHfZvwxh7KGOTFWt7cqoL3F3EJWZvJHMNDr4AFM77M+FMxEynFRWUx6iexUQuD8eg0fxBrpcVb3Nrj7eG9ujdXCRhZJyoX1G8nQ7Vt1ien534n9kXEGIcz4ZhlLcEkemAk0Y8EqTpvw/KpDB8Y2uPjh/TEmXwOSiAWf0oOSOfQ7tEylOvkgIevmr4rxlDDTAEfMUBW03HvDF36ZtMLcZu+IGvs1grkn4luoH519vsPGHFaGC8VeFsKejQWzq93MvX+sPdQHp430qwwABoDQ+Ve0BoYXEWGEx0OPxdulvawjSoo/Mk+SfJNb9KUApSlAKHtSlAUNxXhbniPLLHi7tDJbXNyk626tNLGTPKQOVRoEg93ZR86lMD7Il9Vbi+gB5gpJyMnquD5HpRkKPqXf6fG4o4kjBEaqoJJIUa6nqTWdeaXky65a6d9jl7DgzD2Vosd2rXscQ2FuAoiGuoPpIFjGvB5dj41Ef7exT4u9vcZaLb4uzVyLucD9Yqje4owQG34BZe46eK71lDKVIBBGiDVeJ7IsH+lLa4uJZ7myt3Zo8fMf1S766GtdNgHR3sdDsAV6YnH2XDGd9pV2t7kZJ8fgdrJG8wDT3OxoP0HLsgn9ld6C+aubE4q0xVqtvaR8qqoXmJ2W0NDZ/07VuQxJDEscSKiINKqjQA+AFZ163saFKUrwClKUApSlAKUpQClKUApSlAKUpQClKUApSlAKUpQClKUApSlAKUpQClKUB/9k="/>
          <p:cNvSpPr>
            <a:spLocks noChangeAspect="1" noChangeArrowheads="1"/>
          </p:cNvSpPr>
          <p:nvPr/>
        </p:nvSpPr>
        <p:spPr bwMode="auto">
          <a:xfrm>
            <a:off x="63500" y="-476250"/>
            <a:ext cx="965200" cy="96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4103" name="Picture 7" descr="http://t3.gstatic.com/images?q=tbn:ANd9GcSjzduYSXYCpc7WJjiaIP3XzOuUEibpgrJBW4PPjGrqRc-z5aI5mgpm_bD9b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7017" y="3824946"/>
            <a:ext cx="1215523" cy="1215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9" descr="data:image/jpeg;base64,/9j/4AAQSkZJRgABAQAAAQABAAD/2wBDAAkGBwgHBgkIBwgKCgkLDRYPDQwMDRsUFRAWIB0iIiAdHx8kKDQsJCYxJx8fLT0tMTU3Ojo6Iys/RD84QzQ5Ojf/2wBDAQoKCg0MDRoPDxo3JR8lNzc3Nzc3Nzc3Nzc3Nzc3Nzc3Nzc3Nzc3Nzc3Nzc3Nzc3Nzc3Nzc3Nzc3Nzc3Nzc3Nzf/wAARCAB0AOADASIAAhEBAxEB/8QAHAABAAEFAQEAAAAAAAAAAAAAAAcDBAUGCAEC/8QARRAAAQMEAAQDAwgECwkAAAAAAQACAwQFBhEHEiExE0FRFCKBFRYyVWFxkdEjNpOUCBdUZHKSobGz0vAlN0JSU3SDwfH/xAAZAQEBAAMBAAAAAAAAAAAAAAAAAwECBgX/xAAmEQEAAgIBAwEJAAAAAAAAAAAAAQMCEQQGEyEFFiIxQVFScZGh/9oADAMBAAIRAxEAPwCcUREBERAREQEREBERAREQEREBERAREQEREBERAREQEREBERAREQEREBERAREQEREBERAREQEREBERAREQEREBERAREQEREBERARF4UBNqIuJt7utBlLoKKvqIIvAYeSN5A316rU/nRf8A63rP2pWk5xD3eP6BdfVjbjlGp8uidpsrnb50X/62rP2hT50X763rB/5CsdyF/ZrkffH9dEg9V6tX4b1dTXYlR1FZPJPM50oMkh2TqRwHX7tLBcXMkuNiNngpqx9st9ZM5lZcmQ+K6ADWgB16kb8t9OnZUidxtz91U1WZVz8YnSRUUW2htRW1UDse4nitf4jXS09S2J/O0nsB0IKy+eZDdo7xasVxp8cN0uYc99XK3mFPE0ElwHr0P4faibe0UdXDFsvtVG+4WjMausrom+I+nrYmmGbQ6tAH0VTruJbv4uKLILfStfcq6QUsNMdlon2QftIGiQPPogklFHlPhmW1FM2puGb1sVyLdllNGzwI3enLr3gO21TzGtybHsBp5Ky6Rvuza2OJ9VTRhofG55A6Edy3W+nf8UEjooy4iXi502W43bKW/vs9JXQymonAYQC0bB94evT4qvaqOura6OKk4lyVj2kPMDI4SXNBG+w3r80EjIo9zW15Jbrbeb3R5dWRRwRS1EVKIIy1oA2G7I3pfWDW3I6+3Wa91+WVc8VRDHPLSOgjDXBw3y7A35oJARQrjd4ut6ddZLjn7rSae4SwRQOZD1Y3Wj7w35kfBSDh1FWsMtZLlcl9pXt5GAsjDWOB6kFo7+SDaUREBERAREQEREBeeS9Q9kEI8Wf1wf6ezx/+1p/hyf8ATf8A1Sr7j3WVFPnpbBM+Npo4iQ0+e3LAjivmwGheW6H8zg/yKU17nbpeP1BFFGFWOG9R9WQ8KX/kf/VKOY5o98FvpsaVh/Gxm/1039zg/wAixt7znJL9FFHdbkZmROL2BsEcejrXdrR5J2146n8+9X4/LpLhX+pND/Sl/wARyrZpdrpa207qLHX3mhcHe1NicDIzWuXlYfpef9ixvBSR83De1ySuLnudPsnz/SvV7nWXnG/YqOgoX3G8XB5ZSUjDreu7nHyA/wBdNlUjxDmeRbFt2VkfOZn9o3yWno8pp/ZbHw3u1Bd5HAxVs1N7K2J2x7znDvoeRW15Ljt/oqvGsltgFzutophT1sHNyGrBZyuc3fTey46+70VR1bxSpWmqntlhrIW7caSCR7ZSPQOPTav81ye9WamsLbdRUprrpOIXQ1DzyxuLd65h6HpvSyixdZn17ulG+hsWF32K4ztLGyV1P4UMRPTmLvs+G9KjW8NqpnDahstBUs+V6CcVsczj7rptkuG9duugdeQWVNTxM0f9m49+8yfkrTN+IFfiV9tVJLbW1VPNSmet8EEvjAOnFvlod+v4oPIeI93p4RBcsGv/AMotGnimp+eFzvUP9PxVPOflzIOH1O6qsk9PcHV8LzRxfpXNYH9zyj07+i2fI8kZQ4VV5DaHw1TI6fxoXE7a8fBYXJsvvNDS4y2001HLWXkhnLOXBjXFoI0R5bKDD8T6KZ+XYxXSY7V3ugpoJhUU8NN4oJI00HpodSD19F82vIKG1VQqbXwsu9JPot8WGgax2j3GwOyzhqeJujq2Y9s/zmT8l9ZTkuRUeT22xWKkoJqirpXTO9qe5oaW9+oQZrO4ZqzCL3DTwySTS0MrWRMaXOc4tOgAO5X1gdPNSYXZKaqifFPFRRMkjeNOa4NGwR6rU7xlmaYvSC6ZHaLW+2MkYyc0dQ4yMDnAbAI691t2VZDTY7jNXeqj3o4ow6Nnm9ztBrfiSP70EQY7TxWmW7x3zhzcbvNNcppYqj5P5wIzoAAuHbYJ9OqkfBb5HUTutVJh1ysNKyJ0zXT03hRF3M0Fo105jzb+BTh3ltdkTK6kvtGygu1G9pkp2+cb2gtdo/FXMGSVUnEioxp0UXssVsFWJNHnL+drdemup8kG1hFaXWpfR2ysqYgC+CB8jQ7sSGkjajvGsm4g5JZqa72222L2Wo5uQSzSNd7ri09NeoKCT0WFxmTIpKec5NBQwzB48IUby4Fuuu9+e1mkBERAREQEREHNH8IP9fx/2UX97lGa7UrLLaq6cz1tsoqiYgN8SanY92h2GyFR+bNg+o7Z+5x/kg4xRdnfNmwfUds/c4/yT5s2D6jtn7nH+SDWOB/+7O0/0p/8Z6suJAqbJl2P5d7I+qt1CJIazw28zoWuGucD4nr9mvNSHSUtPRQNgo4IoIW75Y4mBrRs7OgOndVXNDgQ4bBGiCgj3JeKGOHGq11kvbHXKSnc2kZHG5z/ABSPd90j113Ws57UOqcTwOpyWongdJOx9ZMdxyNJZ7x6DYP3KXIrRbYZzUQ2+kjmPUyMgaHH462rmSCKUASxseB25mgoImtV04d2y4Q10OXXCSSF3M1k9XM9h+9pGisrcpqe48Wsanic2alqbRO5pI2HsdzHsfIgqQPYqT+TQ/sx+SqCCEOY4RRhzBppDRto9B6IISz23V2BWi8UNGySfFrtG5sUQ2TQVB662f8AgOj/APe91xDdRC2YAblUyU1HzN8aeJ5a5jeRuyCOo+CmSSNkjeWRjXN9HDYXy+mgka1skMbg0aaHNB19yCJ7RduHdpuMFfDltwlkhJLWT1c0jDsEdWkaPdVswpX37iVjrLbdaig8e2yyR1VN9Pl7jv6hSf7FSfyaH9mFUEMQe14jZzNHKHco2B6IIUv9lqbVlttt2c3653LGqx4MEskmoxMOzJh6f68jrL56+55XmFJjmPR0s0FnaytqxUSEROk37jHcoPYddeez6KVJYYpm8ssbZG73p42P7UZBExznMja1zvpEDRP3oIcvbspxfK6HNshp7fHSBraGu+T3vd+icTpzgR5HXb0CvrhkFqsPGqprrtWsp6WWxtYyU7Ic4vaRrX2AqVpI2SNLZGNc09w4bC+HUlM/6dPE7Q11YD09EGpT5zjV9t9wobVdI6ipdRzERta7egw7PUKK8ElwluKUQvWTXGirv0ni08NXKxrPfdrTW9BsaPxXQDaOmYdsp4WnRGwwBeCipB2pYf2YQYPCr5YbnQGix+5Or2UDGMke8uc4A75eYuHUnlP4LZFTjgii34UTGb78rQNqogIiICIiAiIgIiICIiAiIgIiICIiAiIgIiICIiAiIgIiICIiAiIgIiICIiAiIgIiICIiAiIgIiICIiAiIgIiICIiAiIgIiICIiAiIgIiICIiAiIgIiICIiAiIgIiICIiAiIgIiICIiAiIgIiIP/Z"/>
          <p:cNvSpPr>
            <a:spLocks noChangeAspect="1" noChangeArrowheads="1"/>
          </p:cNvSpPr>
          <p:nvPr/>
        </p:nvSpPr>
        <p:spPr bwMode="auto">
          <a:xfrm>
            <a:off x="63500" y="-468313"/>
            <a:ext cx="1811338" cy="93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3910" y="7977336"/>
            <a:ext cx="2133600" cy="110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690" y="6263448"/>
            <a:ext cx="1796788" cy="806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http://t3.gstatic.com/images?q=tbn:ANd9GcT88Eq2tBweX77_D1rUeJRH3RUp35n5EJDLjFOeceUbHyy9Xs-b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92" y="7977336"/>
            <a:ext cx="2309334" cy="829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thomas.collet\Desktop\mail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366" y="6074465"/>
            <a:ext cx="1715860" cy="1184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t2.gstatic.com/images?q=tbn:ANd9GcRgH00SiETBqtNXhLbeSVHrQshrdrnEzZrmm7-wqtuLXY8SX06q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198" y="3628609"/>
            <a:ext cx="1401540" cy="1049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694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pitaux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451</Words>
  <Application>Microsoft Office PowerPoint</Application>
  <PresentationFormat>Format A4 (210 x 297 mm)</PresentationFormat>
  <Paragraphs>81</Paragraphs>
  <Slides>5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Thème Office</vt:lpstr>
      <vt:lpstr>Présentation PowerPoint</vt:lpstr>
      <vt:lpstr>Présentation PowerPoint</vt:lpstr>
      <vt:lpstr>Présentation PowerPoint</vt:lpstr>
      <vt:lpstr>Le plus de cette année 2012… RUGBY SANS FRONTIERES</vt:lpstr>
      <vt:lpstr>Présentation PowerPoint</vt:lpstr>
    </vt:vector>
  </TitlesOfParts>
  <Company>VINCI ENERGIES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Collet Thomas</dc:creator>
  <cp:lastModifiedBy>Collet Thomas</cp:lastModifiedBy>
  <cp:revision>22</cp:revision>
  <cp:lastPrinted>2012-02-24T13:12:32Z</cp:lastPrinted>
  <dcterms:created xsi:type="dcterms:W3CDTF">2012-02-24T11:57:16Z</dcterms:created>
  <dcterms:modified xsi:type="dcterms:W3CDTF">2012-03-12T14:12:54Z</dcterms:modified>
</cp:coreProperties>
</file>